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5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5" r:id="rId52"/>
    <p:sldId id="304" r:id="rId53"/>
  </p:sldIdLst>
  <p:sldSz cx="9144000" cy="5143500" type="screen16x9"/>
  <p:notesSz cx="6858000" cy="9144000"/>
  <p:embeddedFontLst>
    <p:embeddedFont>
      <p:font typeface="Calibri" panose="020F0502020204030204" pitchFamily="34" charset="0"/>
      <p:regular r:id="rId55"/>
      <p:bold r:id="rId56"/>
      <p:italic r:id="rId57"/>
      <p:boldItalic r:id="rId58"/>
    </p:embeddedFont>
    <p:embeddedFont>
      <p:font typeface="Helvetica Neue"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2BC87-7198-428A-91C5-F9E42AE5E313}" v="5" dt="2023-10-05T09:59:50.702"/>
  </p1510:revLst>
</p1510:revInfo>
</file>

<file path=ppt/tableStyles.xml><?xml version="1.0" encoding="utf-8"?>
<a:tblStyleLst xmlns:a="http://schemas.openxmlformats.org/drawingml/2006/main" def="{F50D1D8A-4896-4D42-BC95-2E5DB4B98F3A}">
  <a:tblStyle styleId="{F50D1D8A-4896-4D42-BC95-2E5DB4B98F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102" y="4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1.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4.fntdata"/><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7.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5.fntdata"/><Relationship Id="rId67"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6.fntdata"/><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Dufour-Feronce" userId="fb79c922-e6f7-42f5-b439-f88b45d18a7b" providerId="ADAL" clId="{E0B9B7A2-FBF0-4D74-BAC5-6616B5B9769E}"/>
    <pc:docChg chg="undo custSel modSld">
      <pc:chgData name="Alice Dufour-Feronce" userId="fb79c922-e6f7-42f5-b439-f88b45d18a7b" providerId="ADAL" clId="{E0B9B7A2-FBF0-4D74-BAC5-6616B5B9769E}" dt="2023-08-28T11:09:20.501" v="298" actId="1036"/>
      <pc:docMkLst>
        <pc:docMk/>
      </pc:docMkLst>
      <pc:sldChg chg="modSp mod">
        <pc:chgData name="Alice Dufour-Feronce" userId="fb79c922-e6f7-42f5-b439-f88b45d18a7b" providerId="ADAL" clId="{E0B9B7A2-FBF0-4D74-BAC5-6616B5B9769E}" dt="2023-08-28T11:03:19.092" v="18" actId="1036"/>
        <pc:sldMkLst>
          <pc:docMk/>
          <pc:sldMk cId="0" sldId="259"/>
        </pc:sldMkLst>
        <pc:spChg chg="mod">
          <ac:chgData name="Alice Dufour-Feronce" userId="fb79c922-e6f7-42f5-b439-f88b45d18a7b" providerId="ADAL" clId="{E0B9B7A2-FBF0-4D74-BAC5-6616B5B9769E}" dt="2023-08-28T11:03:19.092" v="18" actId="1036"/>
          <ac:spMkLst>
            <pc:docMk/>
            <pc:sldMk cId="0" sldId="259"/>
            <ac:spMk id="85" creationId="{00000000-0000-0000-0000-000000000000}"/>
          </ac:spMkLst>
        </pc:spChg>
        <pc:spChg chg="mod">
          <ac:chgData name="Alice Dufour-Feronce" userId="fb79c922-e6f7-42f5-b439-f88b45d18a7b" providerId="ADAL" clId="{E0B9B7A2-FBF0-4D74-BAC5-6616B5B9769E}" dt="2023-08-28T11:03:19.092" v="18" actId="1036"/>
          <ac:spMkLst>
            <pc:docMk/>
            <pc:sldMk cId="0" sldId="259"/>
            <ac:spMk id="86" creationId="{00000000-0000-0000-0000-000000000000}"/>
          </ac:spMkLst>
        </pc:spChg>
      </pc:sldChg>
      <pc:sldChg chg="modSp mod">
        <pc:chgData name="Alice Dufour-Feronce" userId="fb79c922-e6f7-42f5-b439-f88b45d18a7b" providerId="ADAL" clId="{E0B9B7A2-FBF0-4D74-BAC5-6616B5B9769E}" dt="2023-08-28T11:03:35.646" v="29" actId="1036"/>
        <pc:sldMkLst>
          <pc:docMk/>
          <pc:sldMk cId="0" sldId="260"/>
        </pc:sldMkLst>
        <pc:spChg chg="mod">
          <ac:chgData name="Alice Dufour-Feronce" userId="fb79c922-e6f7-42f5-b439-f88b45d18a7b" providerId="ADAL" clId="{E0B9B7A2-FBF0-4D74-BAC5-6616B5B9769E}" dt="2023-08-28T11:03:35.646" v="29" actId="1036"/>
          <ac:spMkLst>
            <pc:docMk/>
            <pc:sldMk cId="0" sldId="260"/>
            <ac:spMk id="95" creationId="{00000000-0000-0000-0000-000000000000}"/>
          </ac:spMkLst>
        </pc:spChg>
        <pc:spChg chg="mod">
          <ac:chgData name="Alice Dufour-Feronce" userId="fb79c922-e6f7-42f5-b439-f88b45d18a7b" providerId="ADAL" clId="{E0B9B7A2-FBF0-4D74-BAC5-6616B5B9769E}" dt="2023-08-28T11:03:35.646" v="29" actId="1036"/>
          <ac:spMkLst>
            <pc:docMk/>
            <pc:sldMk cId="0" sldId="260"/>
            <ac:spMk id="96" creationId="{00000000-0000-0000-0000-000000000000}"/>
          </ac:spMkLst>
        </pc:spChg>
        <pc:spChg chg="mod">
          <ac:chgData name="Alice Dufour-Feronce" userId="fb79c922-e6f7-42f5-b439-f88b45d18a7b" providerId="ADAL" clId="{E0B9B7A2-FBF0-4D74-BAC5-6616B5B9769E}" dt="2023-08-28T11:03:35.646" v="29" actId="1036"/>
          <ac:spMkLst>
            <pc:docMk/>
            <pc:sldMk cId="0" sldId="260"/>
            <ac:spMk id="98" creationId="{00000000-0000-0000-0000-000000000000}"/>
          </ac:spMkLst>
        </pc:spChg>
        <pc:spChg chg="mod">
          <ac:chgData name="Alice Dufour-Feronce" userId="fb79c922-e6f7-42f5-b439-f88b45d18a7b" providerId="ADAL" clId="{E0B9B7A2-FBF0-4D74-BAC5-6616B5B9769E}" dt="2023-08-28T11:03:35.646" v="29" actId="1036"/>
          <ac:spMkLst>
            <pc:docMk/>
            <pc:sldMk cId="0" sldId="260"/>
            <ac:spMk id="99" creationId="{00000000-0000-0000-0000-000000000000}"/>
          </ac:spMkLst>
        </pc:spChg>
      </pc:sldChg>
      <pc:sldChg chg="modSp mod">
        <pc:chgData name="Alice Dufour-Feronce" userId="fb79c922-e6f7-42f5-b439-f88b45d18a7b" providerId="ADAL" clId="{E0B9B7A2-FBF0-4D74-BAC5-6616B5B9769E}" dt="2023-08-28T11:04:19.022" v="56" actId="1036"/>
        <pc:sldMkLst>
          <pc:docMk/>
          <pc:sldMk cId="0" sldId="261"/>
        </pc:sldMkLst>
        <pc:spChg chg="mod">
          <ac:chgData name="Alice Dufour-Feronce" userId="fb79c922-e6f7-42f5-b439-f88b45d18a7b" providerId="ADAL" clId="{E0B9B7A2-FBF0-4D74-BAC5-6616B5B9769E}" dt="2023-08-28T11:03:46.915" v="39" actId="1036"/>
          <ac:spMkLst>
            <pc:docMk/>
            <pc:sldMk cId="0" sldId="261"/>
            <ac:spMk id="115" creationId="{00000000-0000-0000-0000-000000000000}"/>
          </ac:spMkLst>
        </pc:spChg>
        <pc:spChg chg="mod">
          <ac:chgData name="Alice Dufour-Feronce" userId="fb79c922-e6f7-42f5-b439-f88b45d18a7b" providerId="ADAL" clId="{E0B9B7A2-FBF0-4D74-BAC5-6616B5B9769E}" dt="2023-08-28T11:03:46.915" v="39" actId="1036"/>
          <ac:spMkLst>
            <pc:docMk/>
            <pc:sldMk cId="0" sldId="261"/>
            <ac:spMk id="117" creationId="{00000000-0000-0000-0000-000000000000}"/>
          </ac:spMkLst>
        </pc:spChg>
        <pc:spChg chg="mod">
          <ac:chgData name="Alice Dufour-Feronce" userId="fb79c922-e6f7-42f5-b439-f88b45d18a7b" providerId="ADAL" clId="{E0B9B7A2-FBF0-4D74-BAC5-6616B5B9769E}" dt="2023-08-28T11:04:13.274" v="47" actId="1036"/>
          <ac:spMkLst>
            <pc:docMk/>
            <pc:sldMk cId="0" sldId="261"/>
            <ac:spMk id="119" creationId="{00000000-0000-0000-0000-000000000000}"/>
          </ac:spMkLst>
        </pc:spChg>
        <pc:spChg chg="mod">
          <ac:chgData name="Alice Dufour-Feronce" userId="fb79c922-e6f7-42f5-b439-f88b45d18a7b" providerId="ADAL" clId="{E0B9B7A2-FBF0-4D74-BAC5-6616B5B9769E}" dt="2023-08-28T11:04:13.274" v="47" actId="1036"/>
          <ac:spMkLst>
            <pc:docMk/>
            <pc:sldMk cId="0" sldId="261"/>
            <ac:spMk id="121" creationId="{00000000-0000-0000-0000-000000000000}"/>
          </ac:spMkLst>
        </pc:spChg>
        <pc:spChg chg="mod">
          <ac:chgData name="Alice Dufour-Feronce" userId="fb79c922-e6f7-42f5-b439-f88b45d18a7b" providerId="ADAL" clId="{E0B9B7A2-FBF0-4D74-BAC5-6616B5B9769E}" dt="2023-08-28T11:04:19.022" v="56" actId="1036"/>
          <ac:spMkLst>
            <pc:docMk/>
            <pc:sldMk cId="0" sldId="261"/>
            <ac:spMk id="123" creationId="{00000000-0000-0000-0000-000000000000}"/>
          </ac:spMkLst>
        </pc:spChg>
        <pc:spChg chg="mod">
          <ac:chgData name="Alice Dufour-Feronce" userId="fb79c922-e6f7-42f5-b439-f88b45d18a7b" providerId="ADAL" clId="{E0B9B7A2-FBF0-4D74-BAC5-6616B5B9769E}" dt="2023-08-28T11:04:19.022" v="56" actId="1036"/>
          <ac:spMkLst>
            <pc:docMk/>
            <pc:sldMk cId="0" sldId="261"/>
            <ac:spMk id="125" creationId="{00000000-0000-0000-0000-000000000000}"/>
          </ac:spMkLst>
        </pc:spChg>
      </pc:sldChg>
      <pc:sldChg chg="modSp mod">
        <pc:chgData name="Alice Dufour-Feronce" userId="fb79c922-e6f7-42f5-b439-f88b45d18a7b" providerId="ADAL" clId="{E0B9B7A2-FBF0-4D74-BAC5-6616B5B9769E}" dt="2023-08-28T11:04:38.957" v="78" actId="1036"/>
        <pc:sldMkLst>
          <pc:docMk/>
          <pc:sldMk cId="0" sldId="262"/>
        </pc:sldMkLst>
        <pc:spChg chg="mod">
          <ac:chgData name="Alice Dufour-Feronce" userId="fb79c922-e6f7-42f5-b439-f88b45d18a7b" providerId="ADAL" clId="{E0B9B7A2-FBF0-4D74-BAC5-6616B5B9769E}" dt="2023-08-28T11:04:33.929" v="68" actId="1035"/>
          <ac:spMkLst>
            <pc:docMk/>
            <pc:sldMk cId="0" sldId="262"/>
            <ac:spMk id="136" creationId="{00000000-0000-0000-0000-000000000000}"/>
          </ac:spMkLst>
        </pc:spChg>
        <pc:spChg chg="mod">
          <ac:chgData name="Alice Dufour-Feronce" userId="fb79c922-e6f7-42f5-b439-f88b45d18a7b" providerId="ADAL" clId="{E0B9B7A2-FBF0-4D74-BAC5-6616B5B9769E}" dt="2023-08-28T11:04:33.929" v="68" actId="1035"/>
          <ac:spMkLst>
            <pc:docMk/>
            <pc:sldMk cId="0" sldId="262"/>
            <ac:spMk id="138" creationId="{00000000-0000-0000-0000-000000000000}"/>
          </ac:spMkLst>
        </pc:spChg>
        <pc:spChg chg="mod">
          <ac:chgData name="Alice Dufour-Feronce" userId="fb79c922-e6f7-42f5-b439-f88b45d18a7b" providerId="ADAL" clId="{E0B9B7A2-FBF0-4D74-BAC5-6616B5B9769E}" dt="2023-08-28T11:04:38.957" v="78" actId="1036"/>
          <ac:spMkLst>
            <pc:docMk/>
            <pc:sldMk cId="0" sldId="262"/>
            <ac:spMk id="140" creationId="{00000000-0000-0000-0000-000000000000}"/>
          </ac:spMkLst>
        </pc:spChg>
        <pc:spChg chg="mod">
          <ac:chgData name="Alice Dufour-Feronce" userId="fb79c922-e6f7-42f5-b439-f88b45d18a7b" providerId="ADAL" clId="{E0B9B7A2-FBF0-4D74-BAC5-6616B5B9769E}" dt="2023-08-28T11:04:38.957" v="78" actId="1036"/>
          <ac:spMkLst>
            <pc:docMk/>
            <pc:sldMk cId="0" sldId="262"/>
            <ac:spMk id="142" creationId="{00000000-0000-0000-0000-000000000000}"/>
          </ac:spMkLst>
        </pc:spChg>
      </pc:sldChg>
      <pc:sldChg chg="modSp mod">
        <pc:chgData name="Alice Dufour-Feronce" userId="fb79c922-e6f7-42f5-b439-f88b45d18a7b" providerId="ADAL" clId="{E0B9B7A2-FBF0-4D74-BAC5-6616B5B9769E}" dt="2023-08-28T11:05:05.585" v="88" actId="20577"/>
        <pc:sldMkLst>
          <pc:docMk/>
          <pc:sldMk cId="0" sldId="265"/>
        </pc:sldMkLst>
        <pc:spChg chg="mod">
          <ac:chgData name="Alice Dufour-Feronce" userId="fb79c922-e6f7-42f5-b439-f88b45d18a7b" providerId="ADAL" clId="{E0B9B7A2-FBF0-4D74-BAC5-6616B5B9769E}" dt="2023-08-28T11:05:05.585" v="88" actId="20577"/>
          <ac:spMkLst>
            <pc:docMk/>
            <pc:sldMk cId="0" sldId="265"/>
            <ac:spMk id="166" creationId="{00000000-0000-0000-0000-000000000000}"/>
          </ac:spMkLst>
        </pc:spChg>
        <pc:spChg chg="mod">
          <ac:chgData name="Alice Dufour-Feronce" userId="fb79c922-e6f7-42f5-b439-f88b45d18a7b" providerId="ADAL" clId="{E0B9B7A2-FBF0-4D74-BAC5-6616B5B9769E}" dt="2023-08-28T11:04:50.667" v="86" actId="1036"/>
          <ac:spMkLst>
            <pc:docMk/>
            <pc:sldMk cId="0" sldId="265"/>
            <ac:spMk id="168" creationId="{00000000-0000-0000-0000-000000000000}"/>
          </ac:spMkLst>
        </pc:spChg>
        <pc:spChg chg="mod">
          <ac:chgData name="Alice Dufour-Feronce" userId="fb79c922-e6f7-42f5-b439-f88b45d18a7b" providerId="ADAL" clId="{E0B9B7A2-FBF0-4D74-BAC5-6616B5B9769E}" dt="2023-08-28T11:04:50.667" v="86" actId="1036"/>
          <ac:spMkLst>
            <pc:docMk/>
            <pc:sldMk cId="0" sldId="265"/>
            <ac:spMk id="170" creationId="{00000000-0000-0000-0000-000000000000}"/>
          </ac:spMkLst>
        </pc:spChg>
      </pc:sldChg>
      <pc:sldChg chg="modSp mod">
        <pc:chgData name="Alice Dufour-Feronce" userId="fb79c922-e6f7-42f5-b439-f88b45d18a7b" providerId="ADAL" clId="{E0B9B7A2-FBF0-4D74-BAC5-6616B5B9769E}" dt="2023-08-28T11:05:21.137" v="97" actId="1036"/>
        <pc:sldMkLst>
          <pc:docMk/>
          <pc:sldMk cId="0" sldId="266"/>
        </pc:sldMkLst>
        <pc:spChg chg="mod">
          <ac:chgData name="Alice Dufour-Feronce" userId="fb79c922-e6f7-42f5-b439-f88b45d18a7b" providerId="ADAL" clId="{E0B9B7A2-FBF0-4D74-BAC5-6616B5B9769E}" dt="2023-08-28T11:05:21.137" v="97" actId="1036"/>
          <ac:spMkLst>
            <pc:docMk/>
            <pc:sldMk cId="0" sldId="266"/>
            <ac:spMk id="180" creationId="{00000000-0000-0000-0000-000000000000}"/>
          </ac:spMkLst>
        </pc:spChg>
        <pc:spChg chg="mod">
          <ac:chgData name="Alice Dufour-Feronce" userId="fb79c922-e6f7-42f5-b439-f88b45d18a7b" providerId="ADAL" clId="{E0B9B7A2-FBF0-4D74-BAC5-6616B5B9769E}" dt="2023-08-28T11:05:21.137" v="97" actId="1036"/>
          <ac:spMkLst>
            <pc:docMk/>
            <pc:sldMk cId="0" sldId="266"/>
            <ac:spMk id="182" creationId="{00000000-0000-0000-0000-000000000000}"/>
          </ac:spMkLst>
        </pc:spChg>
        <pc:spChg chg="mod">
          <ac:chgData name="Alice Dufour-Feronce" userId="fb79c922-e6f7-42f5-b439-f88b45d18a7b" providerId="ADAL" clId="{E0B9B7A2-FBF0-4D74-BAC5-6616B5B9769E}" dt="2023-08-28T11:05:21.137" v="97" actId="1036"/>
          <ac:spMkLst>
            <pc:docMk/>
            <pc:sldMk cId="0" sldId="266"/>
            <ac:spMk id="184" creationId="{00000000-0000-0000-0000-000000000000}"/>
          </ac:spMkLst>
        </pc:spChg>
        <pc:spChg chg="mod">
          <ac:chgData name="Alice Dufour-Feronce" userId="fb79c922-e6f7-42f5-b439-f88b45d18a7b" providerId="ADAL" clId="{E0B9B7A2-FBF0-4D74-BAC5-6616B5B9769E}" dt="2023-08-28T11:05:21.137" v="97" actId="1036"/>
          <ac:spMkLst>
            <pc:docMk/>
            <pc:sldMk cId="0" sldId="266"/>
            <ac:spMk id="186" creationId="{00000000-0000-0000-0000-000000000000}"/>
          </ac:spMkLst>
        </pc:spChg>
        <pc:spChg chg="mod">
          <ac:chgData name="Alice Dufour-Feronce" userId="fb79c922-e6f7-42f5-b439-f88b45d18a7b" providerId="ADAL" clId="{E0B9B7A2-FBF0-4D74-BAC5-6616B5B9769E}" dt="2023-08-28T11:05:21.137" v="97" actId="1036"/>
          <ac:spMkLst>
            <pc:docMk/>
            <pc:sldMk cId="0" sldId="266"/>
            <ac:spMk id="188" creationId="{00000000-0000-0000-0000-000000000000}"/>
          </ac:spMkLst>
        </pc:spChg>
        <pc:spChg chg="mod">
          <ac:chgData name="Alice Dufour-Feronce" userId="fb79c922-e6f7-42f5-b439-f88b45d18a7b" providerId="ADAL" clId="{E0B9B7A2-FBF0-4D74-BAC5-6616B5B9769E}" dt="2023-08-28T11:05:21.137" v="97" actId="1036"/>
          <ac:spMkLst>
            <pc:docMk/>
            <pc:sldMk cId="0" sldId="266"/>
            <ac:spMk id="190" creationId="{00000000-0000-0000-0000-000000000000}"/>
          </ac:spMkLst>
        </pc:spChg>
      </pc:sldChg>
      <pc:sldChg chg="modSp mod">
        <pc:chgData name="Alice Dufour-Feronce" userId="fb79c922-e6f7-42f5-b439-f88b45d18a7b" providerId="ADAL" clId="{E0B9B7A2-FBF0-4D74-BAC5-6616B5B9769E}" dt="2023-08-28T11:05:31.533" v="104" actId="1036"/>
        <pc:sldMkLst>
          <pc:docMk/>
          <pc:sldMk cId="0" sldId="267"/>
        </pc:sldMkLst>
        <pc:spChg chg="mod">
          <ac:chgData name="Alice Dufour-Feronce" userId="fb79c922-e6f7-42f5-b439-f88b45d18a7b" providerId="ADAL" clId="{E0B9B7A2-FBF0-4D74-BAC5-6616B5B9769E}" dt="2023-08-28T11:05:31.533" v="104" actId="1036"/>
          <ac:spMkLst>
            <pc:docMk/>
            <pc:sldMk cId="0" sldId="267"/>
            <ac:spMk id="199" creationId="{00000000-0000-0000-0000-000000000000}"/>
          </ac:spMkLst>
        </pc:spChg>
        <pc:spChg chg="mod">
          <ac:chgData name="Alice Dufour-Feronce" userId="fb79c922-e6f7-42f5-b439-f88b45d18a7b" providerId="ADAL" clId="{E0B9B7A2-FBF0-4D74-BAC5-6616B5B9769E}" dt="2023-08-28T11:05:31.533" v="104" actId="1036"/>
          <ac:spMkLst>
            <pc:docMk/>
            <pc:sldMk cId="0" sldId="267"/>
            <ac:spMk id="201" creationId="{00000000-0000-0000-0000-000000000000}"/>
          </ac:spMkLst>
        </pc:spChg>
      </pc:sldChg>
      <pc:sldChg chg="modSp mod">
        <pc:chgData name="Alice Dufour-Feronce" userId="fb79c922-e6f7-42f5-b439-f88b45d18a7b" providerId="ADAL" clId="{E0B9B7A2-FBF0-4D74-BAC5-6616B5B9769E}" dt="2023-08-28T11:05:39.795" v="112" actId="1036"/>
        <pc:sldMkLst>
          <pc:docMk/>
          <pc:sldMk cId="0" sldId="268"/>
        </pc:sldMkLst>
        <pc:spChg chg="mod">
          <ac:chgData name="Alice Dufour-Feronce" userId="fb79c922-e6f7-42f5-b439-f88b45d18a7b" providerId="ADAL" clId="{E0B9B7A2-FBF0-4D74-BAC5-6616B5B9769E}" dt="2023-08-28T11:05:39.795" v="112" actId="1036"/>
          <ac:spMkLst>
            <pc:docMk/>
            <pc:sldMk cId="0" sldId="268"/>
            <ac:spMk id="211" creationId="{00000000-0000-0000-0000-000000000000}"/>
          </ac:spMkLst>
        </pc:spChg>
        <pc:spChg chg="mod">
          <ac:chgData name="Alice Dufour-Feronce" userId="fb79c922-e6f7-42f5-b439-f88b45d18a7b" providerId="ADAL" clId="{E0B9B7A2-FBF0-4D74-BAC5-6616B5B9769E}" dt="2023-08-28T11:05:39.795" v="112" actId="1036"/>
          <ac:spMkLst>
            <pc:docMk/>
            <pc:sldMk cId="0" sldId="268"/>
            <ac:spMk id="213" creationId="{00000000-0000-0000-0000-000000000000}"/>
          </ac:spMkLst>
        </pc:spChg>
        <pc:spChg chg="mod">
          <ac:chgData name="Alice Dufour-Feronce" userId="fb79c922-e6f7-42f5-b439-f88b45d18a7b" providerId="ADAL" clId="{E0B9B7A2-FBF0-4D74-BAC5-6616B5B9769E}" dt="2023-08-28T11:05:39.795" v="112" actId="1036"/>
          <ac:spMkLst>
            <pc:docMk/>
            <pc:sldMk cId="0" sldId="268"/>
            <ac:spMk id="215" creationId="{00000000-0000-0000-0000-000000000000}"/>
          </ac:spMkLst>
        </pc:spChg>
        <pc:spChg chg="mod">
          <ac:chgData name="Alice Dufour-Feronce" userId="fb79c922-e6f7-42f5-b439-f88b45d18a7b" providerId="ADAL" clId="{E0B9B7A2-FBF0-4D74-BAC5-6616B5B9769E}" dt="2023-08-28T11:05:39.795" v="112" actId="1036"/>
          <ac:spMkLst>
            <pc:docMk/>
            <pc:sldMk cId="0" sldId="268"/>
            <ac:spMk id="217" creationId="{00000000-0000-0000-0000-000000000000}"/>
          </ac:spMkLst>
        </pc:spChg>
      </pc:sldChg>
      <pc:sldChg chg="modSp mod">
        <pc:chgData name="Alice Dufour-Feronce" userId="fb79c922-e6f7-42f5-b439-f88b45d18a7b" providerId="ADAL" clId="{E0B9B7A2-FBF0-4D74-BAC5-6616B5B9769E}" dt="2023-08-28T11:05:51.427" v="120" actId="1036"/>
        <pc:sldMkLst>
          <pc:docMk/>
          <pc:sldMk cId="0" sldId="271"/>
        </pc:sldMkLst>
        <pc:spChg chg="mod">
          <ac:chgData name="Alice Dufour-Feronce" userId="fb79c922-e6f7-42f5-b439-f88b45d18a7b" providerId="ADAL" clId="{E0B9B7A2-FBF0-4D74-BAC5-6616B5B9769E}" dt="2023-08-28T11:05:51.427" v="120" actId="1036"/>
          <ac:spMkLst>
            <pc:docMk/>
            <pc:sldMk cId="0" sldId="271"/>
            <ac:spMk id="241" creationId="{00000000-0000-0000-0000-000000000000}"/>
          </ac:spMkLst>
        </pc:spChg>
        <pc:spChg chg="mod">
          <ac:chgData name="Alice Dufour-Feronce" userId="fb79c922-e6f7-42f5-b439-f88b45d18a7b" providerId="ADAL" clId="{E0B9B7A2-FBF0-4D74-BAC5-6616B5B9769E}" dt="2023-08-28T11:05:51.427" v="120" actId="1036"/>
          <ac:spMkLst>
            <pc:docMk/>
            <pc:sldMk cId="0" sldId="271"/>
            <ac:spMk id="243" creationId="{00000000-0000-0000-0000-000000000000}"/>
          </ac:spMkLst>
        </pc:spChg>
        <pc:spChg chg="mod">
          <ac:chgData name="Alice Dufour-Feronce" userId="fb79c922-e6f7-42f5-b439-f88b45d18a7b" providerId="ADAL" clId="{E0B9B7A2-FBF0-4D74-BAC5-6616B5B9769E}" dt="2023-08-28T11:05:51.427" v="120" actId="1036"/>
          <ac:spMkLst>
            <pc:docMk/>
            <pc:sldMk cId="0" sldId="271"/>
            <ac:spMk id="245" creationId="{00000000-0000-0000-0000-000000000000}"/>
          </ac:spMkLst>
        </pc:spChg>
        <pc:spChg chg="mod">
          <ac:chgData name="Alice Dufour-Feronce" userId="fb79c922-e6f7-42f5-b439-f88b45d18a7b" providerId="ADAL" clId="{E0B9B7A2-FBF0-4D74-BAC5-6616B5B9769E}" dt="2023-08-28T11:05:51.427" v="120" actId="1036"/>
          <ac:spMkLst>
            <pc:docMk/>
            <pc:sldMk cId="0" sldId="271"/>
            <ac:spMk id="247" creationId="{00000000-0000-0000-0000-000000000000}"/>
          </ac:spMkLst>
        </pc:spChg>
      </pc:sldChg>
      <pc:sldChg chg="modSp mod">
        <pc:chgData name="Alice Dufour-Feronce" userId="fb79c922-e6f7-42f5-b439-f88b45d18a7b" providerId="ADAL" clId="{E0B9B7A2-FBF0-4D74-BAC5-6616B5B9769E}" dt="2023-08-28T11:05:58.646" v="127" actId="1036"/>
        <pc:sldMkLst>
          <pc:docMk/>
          <pc:sldMk cId="0" sldId="272"/>
        </pc:sldMkLst>
        <pc:spChg chg="mod">
          <ac:chgData name="Alice Dufour-Feronce" userId="fb79c922-e6f7-42f5-b439-f88b45d18a7b" providerId="ADAL" clId="{E0B9B7A2-FBF0-4D74-BAC5-6616B5B9769E}" dt="2023-08-28T11:05:58.646" v="127" actId="1036"/>
          <ac:spMkLst>
            <pc:docMk/>
            <pc:sldMk cId="0" sldId="272"/>
            <ac:spMk id="258" creationId="{00000000-0000-0000-0000-000000000000}"/>
          </ac:spMkLst>
        </pc:spChg>
        <pc:spChg chg="mod">
          <ac:chgData name="Alice Dufour-Feronce" userId="fb79c922-e6f7-42f5-b439-f88b45d18a7b" providerId="ADAL" clId="{E0B9B7A2-FBF0-4D74-BAC5-6616B5B9769E}" dt="2023-08-28T11:05:58.646" v="127" actId="1036"/>
          <ac:spMkLst>
            <pc:docMk/>
            <pc:sldMk cId="0" sldId="272"/>
            <ac:spMk id="260" creationId="{00000000-0000-0000-0000-000000000000}"/>
          </ac:spMkLst>
        </pc:spChg>
      </pc:sldChg>
      <pc:sldChg chg="modSp mod">
        <pc:chgData name="Alice Dufour-Feronce" userId="fb79c922-e6f7-42f5-b439-f88b45d18a7b" providerId="ADAL" clId="{E0B9B7A2-FBF0-4D74-BAC5-6616B5B9769E}" dt="2023-08-28T11:06:05.440" v="134" actId="1036"/>
        <pc:sldMkLst>
          <pc:docMk/>
          <pc:sldMk cId="0" sldId="273"/>
        </pc:sldMkLst>
        <pc:spChg chg="mod">
          <ac:chgData name="Alice Dufour-Feronce" userId="fb79c922-e6f7-42f5-b439-f88b45d18a7b" providerId="ADAL" clId="{E0B9B7A2-FBF0-4D74-BAC5-6616B5B9769E}" dt="2023-08-28T11:06:05.440" v="134" actId="1036"/>
          <ac:spMkLst>
            <pc:docMk/>
            <pc:sldMk cId="0" sldId="273"/>
            <ac:spMk id="271" creationId="{00000000-0000-0000-0000-000000000000}"/>
          </ac:spMkLst>
        </pc:spChg>
        <pc:spChg chg="mod">
          <ac:chgData name="Alice Dufour-Feronce" userId="fb79c922-e6f7-42f5-b439-f88b45d18a7b" providerId="ADAL" clId="{E0B9B7A2-FBF0-4D74-BAC5-6616B5B9769E}" dt="2023-08-28T11:06:05.440" v="134" actId="1036"/>
          <ac:spMkLst>
            <pc:docMk/>
            <pc:sldMk cId="0" sldId="273"/>
            <ac:spMk id="273" creationId="{00000000-0000-0000-0000-000000000000}"/>
          </ac:spMkLst>
        </pc:spChg>
      </pc:sldChg>
      <pc:sldChg chg="modSp mod">
        <pc:chgData name="Alice Dufour-Feronce" userId="fb79c922-e6f7-42f5-b439-f88b45d18a7b" providerId="ADAL" clId="{E0B9B7A2-FBF0-4D74-BAC5-6616B5B9769E}" dt="2023-08-28T11:06:12.900" v="141" actId="1036"/>
        <pc:sldMkLst>
          <pc:docMk/>
          <pc:sldMk cId="0" sldId="274"/>
        </pc:sldMkLst>
        <pc:spChg chg="mod">
          <ac:chgData name="Alice Dufour-Feronce" userId="fb79c922-e6f7-42f5-b439-f88b45d18a7b" providerId="ADAL" clId="{E0B9B7A2-FBF0-4D74-BAC5-6616B5B9769E}" dt="2023-08-28T11:06:12.900" v="141" actId="1036"/>
          <ac:spMkLst>
            <pc:docMk/>
            <pc:sldMk cId="0" sldId="274"/>
            <ac:spMk id="284" creationId="{00000000-0000-0000-0000-000000000000}"/>
          </ac:spMkLst>
        </pc:spChg>
        <pc:spChg chg="mod">
          <ac:chgData name="Alice Dufour-Feronce" userId="fb79c922-e6f7-42f5-b439-f88b45d18a7b" providerId="ADAL" clId="{E0B9B7A2-FBF0-4D74-BAC5-6616B5B9769E}" dt="2023-08-28T11:06:12.900" v="141" actId="1036"/>
          <ac:spMkLst>
            <pc:docMk/>
            <pc:sldMk cId="0" sldId="274"/>
            <ac:spMk id="286" creationId="{00000000-0000-0000-0000-000000000000}"/>
          </ac:spMkLst>
        </pc:spChg>
      </pc:sldChg>
      <pc:sldChg chg="modSp mod">
        <pc:chgData name="Alice Dufour-Feronce" userId="fb79c922-e6f7-42f5-b439-f88b45d18a7b" providerId="ADAL" clId="{E0B9B7A2-FBF0-4D74-BAC5-6616B5B9769E}" dt="2023-08-28T11:06:37.188" v="156" actId="1036"/>
        <pc:sldMkLst>
          <pc:docMk/>
          <pc:sldMk cId="0" sldId="275"/>
        </pc:sldMkLst>
        <pc:spChg chg="mod">
          <ac:chgData name="Alice Dufour-Feronce" userId="fb79c922-e6f7-42f5-b439-f88b45d18a7b" providerId="ADAL" clId="{E0B9B7A2-FBF0-4D74-BAC5-6616B5B9769E}" dt="2023-08-28T11:06:27.117" v="148" actId="1036"/>
          <ac:spMkLst>
            <pc:docMk/>
            <pc:sldMk cId="0" sldId="275"/>
            <ac:spMk id="296" creationId="{00000000-0000-0000-0000-000000000000}"/>
          </ac:spMkLst>
        </pc:spChg>
        <pc:spChg chg="mod">
          <ac:chgData name="Alice Dufour-Feronce" userId="fb79c922-e6f7-42f5-b439-f88b45d18a7b" providerId="ADAL" clId="{E0B9B7A2-FBF0-4D74-BAC5-6616B5B9769E}" dt="2023-08-28T11:06:27.117" v="148" actId="1036"/>
          <ac:spMkLst>
            <pc:docMk/>
            <pc:sldMk cId="0" sldId="275"/>
            <ac:spMk id="298" creationId="{00000000-0000-0000-0000-000000000000}"/>
          </ac:spMkLst>
        </pc:spChg>
        <pc:spChg chg="mod">
          <ac:chgData name="Alice Dufour-Feronce" userId="fb79c922-e6f7-42f5-b439-f88b45d18a7b" providerId="ADAL" clId="{E0B9B7A2-FBF0-4D74-BAC5-6616B5B9769E}" dt="2023-08-28T11:06:37.188" v="156" actId="1036"/>
          <ac:spMkLst>
            <pc:docMk/>
            <pc:sldMk cId="0" sldId="275"/>
            <ac:spMk id="301" creationId="{00000000-0000-0000-0000-000000000000}"/>
          </ac:spMkLst>
        </pc:spChg>
        <pc:spChg chg="mod">
          <ac:chgData name="Alice Dufour-Feronce" userId="fb79c922-e6f7-42f5-b439-f88b45d18a7b" providerId="ADAL" clId="{E0B9B7A2-FBF0-4D74-BAC5-6616B5B9769E}" dt="2023-08-28T11:06:37.188" v="156" actId="1036"/>
          <ac:spMkLst>
            <pc:docMk/>
            <pc:sldMk cId="0" sldId="275"/>
            <ac:spMk id="303" creationId="{00000000-0000-0000-0000-000000000000}"/>
          </ac:spMkLst>
        </pc:spChg>
      </pc:sldChg>
      <pc:sldChg chg="modSp mod">
        <pc:chgData name="Alice Dufour-Feronce" userId="fb79c922-e6f7-42f5-b439-f88b45d18a7b" providerId="ADAL" clId="{E0B9B7A2-FBF0-4D74-BAC5-6616B5B9769E}" dt="2023-08-28T11:06:47.651" v="162" actId="1036"/>
        <pc:sldMkLst>
          <pc:docMk/>
          <pc:sldMk cId="0" sldId="277"/>
        </pc:sldMkLst>
        <pc:spChg chg="mod">
          <ac:chgData name="Alice Dufour-Feronce" userId="fb79c922-e6f7-42f5-b439-f88b45d18a7b" providerId="ADAL" clId="{E0B9B7A2-FBF0-4D74-BAC5-6616B5B9769E}" dt="2023-08-28T11:06:47.651" v="162" actId="1036"/>
          <ac:spMkLst>
            <pc:docMk/>
            <pc:sldMk cId="0" sldId="277"/>
            <ac:spMk id="323" creationId="{00000000-0000-0000-0000-000000000000}"/>
          </ac:spMkLst>
        </pc:spChg>
        <pc:spChg chg="mod">
          <ac:chgData name="Alice Dufour-Feronce" userId="fb79c922-e6f7-42f5-b439-f88b45d18a7b" providerId="ADAL" clId="{E0B9B7A2-FBF0-4D74-BAC5-6616B5B9769E}" dt="2023-08-28T11:06:47.651" v="162" actId="1036"/>
          <ac:spMkLst>
            <pc:docMk/>
            <pc:sldMk cId="0" sldId="277"/>
            <ac:spMk id="325" creationId="{00000000-0000-0000-0000-000000000000}"/>
          </ac:spMkLst>
        </pc:spChg>
      </pc:sldChg>
      <pc:sldChg chg="modSp mod">
        <pc:chgData name="Alice Dufour-Feronce" userId="fb79c922-e6f7-42f5-b439-f88b45d18a7b" providerId="ADAL" clId="{E0B9B7A2-FBF0-4D74-BAC5-6616B5B9769E}" dt="2023-08-28T11:07:16.013" v="179" actId="1036"/>
        <pc:sldMkLst>
          <pc:docMk/>
          <pc:sldMk cId="0" sldId="279"/>
        </pc:sldMkLst>
        <pc:spChg chg="mod">
          <ac:chgData name="Alice Dufour-Feronce" userId="fb79c922-e6f7-42f5-b439-f88b45d18a7b" providerId="ADAL" clId="{E0B9B7A2-FBF0-4D74-BAC5-6616B5B9769E}" dt="2023-08-28T11:07:10.855" v="170" actId="1036"/>
          <ac:spMkLst>
            <pc:docMk/>
            <pc:sldMk cId="0" sldId="279"/>
            <ac:spMk id="341" creationId="{00000000-0000-0000-0000-000000000000}"/>
          </ac:spMkLst>
        </pc:spChg>
        <pc:spChg chg="mod">
          <ac:chgData name="Alice Dufour-Feronce" userId="fb79c922-e6f7-42f5-b439-f88b45d18a7b" providerId="ADAL" clId="{E0B9B7A2-FBF0-4D74-BAC5-6616B5B9769E}" dt="2023-08-28T11:07:10.855" v="170" actId="1036"/>
          <ac:spMkLst>
            <pc:docMk/>
            <pc:sldMk cId="0" sldId="279"/>
            <ac:spMk id="343" creationId="{00000000-0000-0000-0000-000000000000}"/>
          </ac:spMkLst>
        </pc:spChg>
        <pc:spChg chg="mod">
          <ac:chgData name="Alice Dufour-Feronce" userId="fb79c922-e6f7-42f5-b439-f88b45d18a7b" providerId="ADAL" clId="{E0B9B7A2-FBF0-4D74-BAC5-6616B5B9769E}" dt="2023-08-28T11:07:16.013" v="179" actId="1036"/>
          <ac:spMkLst>
            <pc:docMk/>
            <pc:sldMk cId="0" sldId="279"/>
            <ac:spMk id="345" creationId="{00000000-0000-0000-0000-000000000000}"/>
          </ac:spMkLst>
        </pc:spChg>
        <pc:spChg chg="mod">
          <ac:chgData name="Alice Dufour-Feronce" userId="fb79c922-e6f7-42f5-b439-f88b45d18a7b" providerId="ADAL" clId="{E0B9B7A2-FBF0-4D74-BAC5-6616B5B9769E}" dt="2023-08-28T11:07:16.013" v="179" actId="1036"/>
          <ac:spMkLst>
            <pc:docMk/>
            <pc:sldMk cId="0" sldId="279"/>
            <ac:spMk id="347" creationId="{00000000-0000-0000-0000-000000000000}"/>
          </ac:spMkLst>
        </pc:spChg>
        <pc:spChg chg="mod">
          <ac:chgData name="Alice Dufour-Feronce" userId="fb79c922-e6f7-42f5-b439-f88b45d18a7b" providerId="ADAL" clId="{E0B9B7A2-FBF0-4D74-BAC5-6616B5B9769E}" dt="2023-08-28T11:07:10.855" v="170" actId="1036"/>
          <ac:spMkLst>
            <pc:docMk/>
            <pc:sldMk cId="0" sldId="279"/>
            <ac:spMk id="349" creationId="{00000000-0000-0000-0000-000000000000}"/>
          </ac:spMkLst>
        </pc:spChg>
        <pc:spChg chg="mod">
          <ac:chgData name="Alice Dufour-Feronce" userId="fb79c922-e6f7-42f5-b439-f88b45d18a7b" providerId="ADAL" clId="{E0B9B7A2-FBF0-4D74-BAC5-6616B5B9769E}" dt="2023-08-28T11:07:10.855" v="170" actId="1036"/>
          <ac:spMkLst>
            <pc:docMk/>
            <pc:sldMk cId="0" sldId="279"/>
            <ac:spMk id="351" creationId="{00000000-0000-0000-0000-000000000000}"/>
          </ac:spMkLst>
        </pc:spChg>
      </pc:sldChg>
      <pc:sldChg chg="modSp mod">
        <pc:chgData name="Alice Dufour-Feronce" userId="fb79c922-e6f7-42f5-b439-f88b45d18a7b" providerId="ADAL" clId="{E0B9B7A2-FBF0-4D74-BAC5-6616B5B9769E}" dt="2023-08-28T11:07:22.667" v="186" actId="1036"/>
        <pc:sldMkLst>
          <pc:docMk/>
          <pc:sldMk cId="0" sldId="280"/>
        </pc:sldMkLst>
        <pc:spChg chg="mod">
          <ac:chgData name="Alice Dufour-Feronce" userId="fb79c922-e6f7-42f5-b439-f88b45d18a7b" providerId="ADAL" clId="{E0B9B7A2-FBF0-4D74-BAC5-6616B5B9769E}" dt="2023-08-28T11:07:22.667" v="186" actId="1036"/>
          <ac:spMkLst>
            <pc:docMk/>
            <pc:sldMk cId="0" sldId="280"/>
            <ac:spMk id="361" creationId="{00000000-0000-0000-0000-000000000000}"/>
          </ac:spMkLst>
        </pc:spChg>
        <pc:spChg chg="mod">
          <ac:chgData name="Alice Dufour-Feronce" userId="fb79c922-e6f7-42f5-b439-f88b45d18a7b" providerId="ADAL" clId="{E0B9B7A2-FBF0-4D74-BAC5-6616B5B9769E}" dt="2023-08-28T11:07:22.667" v="186" actId="1036"/>
          <ac:spMkLst>
            <pc:docMk/>
            <pc:sldMk cId="0" sldId="280"/>
            <ac:spMk id="363" creationId="{00000000-0000-0000-0000-000000000000}"/>
          </ac:spMkLst>
        </pc:spChg>
      </pc:sldChg>
      <pc:sldChg chg="modSp mod">
        <pc:chgData name="Alice Dufour-Feronce" userId="fb79c922-e6f7-42f5-b439-f88b45d18a7b" providerId="ADAL" clId="{E0B9B7A2-FBF0-4D74-BAC5-6616B5B9769E}" dt="2023-08-28T11:07:30.347" v="192" actId="1036"/>
        <pc:sldMkLst>
          <pc:docMk/>
          <pc:sldMk cId="0" sldId="281"/>
        </pc:sldMkLst>
        <pc:spChg chg="mod">
          <ac:chgData name="Alice Dufour-Feronce" userId="fb79c922-e6f7-42f5-b439-f88b45d18a7b" providerId="ADAL" clId="{E0B9B7A2-FBF0-4D74-BAC5-6616B5B9769E}" dt="2023-08-28T11:07:30.347" v="192" actId="1036"/>
          <ac:spMkLst>
            <pc:docMk/>
            <pc:sldMk cId="0" sldId="281"/>
            <ac:spMk id="375" creationId="{00000000-0000-0000-0000-000000000000}"/>
          </ac:spMkLst>
        </pc:spChg>
        <pc:spChg chg="mod">
          <ac:chgData name="Alice Dufour-Feronce" userId="fb79c922-e6f7-42f5-b439-f88b45d18a7b" providerId="ADAL" clId="{E0B9B7A2-FBF0-4D74-BAC5-6616B5B9769E}" dt="2023-08-28T11:07:30.347" v="192" actId="1036"/>
          <ac:spMkLst>
            <pc:docMk/>
            <pc:sldMk cId="0" sldId="281"/>
            <ac:spMk id="377" creationId="{00000000-0000-0000-0000-000000000000}"/>
          </ac:spMkLst>
        </pc:spChg>
      </pc:sldChg>
      <pc:sldChg chg="modSp mod">
        <pc:chgData name="Alice Dufour-Feronce" userId="fb79c922-e6f7-42f5-b439-f88b45d18a7b" providerId="ADAL" clId="{E0B9B7A2-FBF0-4D74-BAC5-6616B5B9769E}" dt="2023-08-28T11:07:37.342" v="198" actId="1036"/>
        <pc:sldMkLst>
          <pc:docMk/>
          <pc:sldMk cId="0" sldId="282"/>
        </pc:sldMkLst>
        <pc:spChg chg="mod">
          <ac:chgData name="Alice Dufour-Feronce" userId="fb79c922-e6f7-42f5-b439-f88b45d18a7b" providerId="ADAL" clId="{E0B9B7A2-FBF0-4D74-BAC5-6616B5B9769E}" dt="2023-08-28T11:07:37.342" v="198" actId="1036"/>
          <ac:spMkLst>
            <pc:docMk/>
            <pc:sldMk cId="0" sldId="282"/>
            <ac:spMk id="387" creationId="{00000000-0000-0000-0000-000000000000}"/>
          </ac:spMkLst>
        </pc:spChg>
        <pc:spChg chg="mod">
          <ac:chgData name="Alice Dufour-Feronce" userId="fb79c922-e6f7-42f5-b439-f88b45d18a7b" providerId="ADAL" clId="{E0B9B7A2-FBF0-4D74-BAC5-6616B5B9769E}" dt="2023-08-28T11:07:37.342" v="198" actId="1036"/>
          <ac:spMkLst>
            <pc:docMk/>
            <pc:sldMk cId="0" sldId="282"/>
            <ac:spMk id="389" creationId="{00000000-0000-0000-0000-000000000000}"/>
          </ac:spMkLst>
        </pc:spChg>
      </pc:sldChg>
      <pc:sldChg chg="modSp mod">
        <pc:chgData name="Alice Dufour-Feronce" userId="fb79c922-e6f7-42f5-b439-f88b45d18a7b" providerId="ADAL" clId="{E0B9B7A2-FBF0-4D74-BAC5-6616B5B9769E}" dt="2023-08-28T11:07:44.935" v="205" actId="1036"/>
        <pc:sldMkLst>
          <pc:docMk/>
          <pc:sldMk cId="0" sldId="283"/>
        </pc:sldMkLst>
        <pc:spChg chg="mod">
          <ac:chgData name="Alice Dufour-Feronce" userId="fb79c922-e6f7-42f5-b439-f88b45d18a7b" providerId="ADAL" clId="{E0B9B7A2-FBF0-4D74-BAC5-6616B5B9769E}" dt="2023-08-28T11:07:44.935" v="205" actId="1036"/>
          <ac:spMkLst>
            <pc:docMk/>
            <pc:sldMk cId="0" sldId="283"/>
            <ac:spMk id="397" creationId="{00000000-0000-0000-0000-000000000000}"/>
          </ac:spMkLst>
        </pc:spChg>
        <pc:spChg chg="mod">
          <ac:chgData name="Alice Dufour-Feronce" userId="fb79c922-e6f7-42f5-b439-f88b45d18a7b" providerId="ADAL" clId="{E0B9B7A2-FBF0-4D74-BAC5-6616B5B9769E}" dt="2023-08-28T11:07:44.935" v="205" actId="1036"/>
          <ac:spMkLst>
            <pc:docMk/>
            <pc:sldMk cId="0" sldId="283"/>
            <ac:spMk id="399" creationId="{00000000-0000-0000-0000-000000000000}"/>
          </ac:spMkLst>
        </pc:spChg>
      </pc:sldChg>
      <pc:sldChg chg="modSp mod">
        <pc:chgData name="Alice Dufour-Feronce" userId="fb79c922-e6f7-42f5-b439-f88b45d18a7b" providerId="ADAL" clId="{E0B9B7A2-FBF0-4D74-BAC5-6616B5B9769E}" dt="2023-08-28T11:07:51.981" v="212" actId="1036"/>
        <pc:sldMkLst>
          <pc:docMk/>
          <pc:sldMk cId="0" sldId="284"/>
        </pc:sldMkLst>
        <pc:spChg chg="mod">
          <ac:chgData name="Alice Dufour-Feronce" userId="fb79c922-e6f7-42f5-b439-f88b45d18a7b" providerId="ADAL" clId="{E0B9B7A2-FBF0-4D74-BAC5-6616B5B9769E}" dt="2023-08-28T11:07:51.981" v="212" actId="1036"/>
          <ac:spMkLst>
            <pc:docMk/>
            <pc:sldMk cId="0" sldId="284"/>
            <ac:spMk id="411" creationId="{00000000-0000-0000-0000-000000000000}"/>
          </ac:spMkLst>
        </pc:spChg>
        <pc:spChg chg="mod">
          <ac:chgData name="Alice Dufour-Feronce" userId="fb79c922-e6f7-42f5-b439-f88b45d18a7b" providerId="ADAL" clId="{E0B9B7A2-FBF0-4D74-BAC5-6616B5B9769E}" dt="2023-08-28T11:07:51.981" v="212" actId="1036"/>
          <ac:spMkLst>
            <pc:docMk/>
            <pc:sldMk cId="0" sldId="284"/>
            <ac:spMk id="413" creationId="{00000000-0000-0000-0000-000000000000}"/>
          </ac:spMkLst>
        </pc:spChg>
      </pc:sldChg>
      <pc:sldChg chg="modSp mod">
        <pc:chgData name="Alice Dufour-Feronce" userId="fb79c922-e6f7-42f5-b439-f88b45d18a7b" providerId="ADAL" clId="{E0B9B7A2-FBF0-4D74-BAC5-6616B5B9769E}" dt="2023-08-28T11:08:02.937" v="219" actId="1036"/>
        <pc:sldMkLst>
          <pc:docMk/>
          <pc:sldMk cId="0" sldId="285"/>
        </pc:sldMkLst>
        <pc:spChg chg="mod">
          <ac:chgData name="Alice Dufour-Feronce" userId="fb79c922-e6f7-42f5-b439-f88b45d18a7b" providerId="ADAL" clId="{E0B9B7A2-FBF0-4D74-BAC5-6616B5B9769E}" dt="2023-08-28T11:08:02.937" v="219" actId="1036"/>
          <ac:spMkLst>
            <pc:docMk/>
            <pc:sldMk cId="0" sldId="285"/>
            <ac:spMk id="421" creationId="{00000000-0000-0000-0000-000000000000}"/>
          </ac:spMkLst>
        </pc:spChg>
        <pc:spChg chg="mod">
          <ac:chgData name="Alice Dufour-Feronce" userId="fb79c922-e6f7-42f5-b439-f88b45d18a7b" providerId="ADAL" clId="{E0B9B7A2-FBF0-4D74-BAC5-6616B5B9769E}" dt="2023-08-28T11:08:02.937" v="219" actId="1036"/>
          <ac:spMkLst>
            <pc:docMk/>
            <pc:sldMk cId="0" sldId="285"/>
            <ac:spMk id="423" creationId="{00000000-0000-0000-0000-000000000000}"/>
          </ac:spMkLst>
        </pc:spChg>
      </pc:sldChg>
      <pc:sldChg chg="modSp mod">
        <pc:chgData name="Alice Dufour-Feronce" userId="fb79c922-e6f7-42f5-b439-f88b45d18a7b" providerId="ADAL" clId="{E0B9B7A2-FBF0-4D74-BAC5-6616B5B9769E}" dt="2023-08-28T11:08:12.480" v="225" actId="1036"/>
        <pc:sldMkLst>
          <pc:docMk/>
          <pc:sldMk cId="0" sldId="287"/>
        </pc:sldMkLst>
        <pc:spChg chg="mod">
          <ac:chgData name="Alice Dufour-Feronce" userId="fb79c922-e6f7-42f5-b439-f88b45d18a7b" providerId="ADAL" clId="{E0B9B7A2-FBF0-4D74-BAC5-6616B5B9769E}" dt="2023-08-28T11:08:12.480" v="225" actId="1036"/>
          <ac:spMkLst>
            <pc:docMk/>
            <pc:sldMk cId="0" sldId="287"/>
            <ac:spMk id="439" creationId="{00000000-0000-0000-0000-000000000000}"/>
          </ac:spMkLst>
        </pc:spChg>
        <pc:spChg chg="mod">
          <ac:chgData name="Alice Dufour-Feronce" userId="fb79c922-e6f7-42f5-b439-f88b45d18a7b" providerId="ADAL" clId="{E0B9B7A2-FBF0-4D74-BAC5-6616B5B9769E}" dt="2023-08-28T11:08:12.480" v="225" actId="1036"/>
          <ac:spMkLst>
            <pc:docMk/>
            <pc:sldMk cId="0" sldId="287"/>
            <ac:spMk id="441" creationId="{00000000-0000-0000-0000-000000000000}"/>
          </ac:spMkLst>
        </pc:spChg>
      </pc:sldChg>
      <pc:sldChg chg="modSp mod">
        <pc:chgData name="Alice Dufour-Feronce" userId="fb79c922-e6f7-42f5-b439-f88b45d18a7b" providerId="ADAL" clId="{E0B9B7A2-FBF0-4D74-BAC5-6616B5B9769E}" dt="2023-08-28T11:08:19.565" v="231" actId="1036"/>
        <pc:sldMkLst>
          <pc:docMk/>
          <pc:sldMk cId="0" sldId="288"/>
        </pc:sldMkLst>
        <pc:spChg chg="mod">
          <ac:chgData name="Alice Dufour-Feronce" userId="fb79c922-e6f7-42f5-b439-f88b45d18a7b" providerId="ADAL" clId="{E0B9B7A2-FBF0-4D74-BAC5-6616B5B9769E}" dt="2023-08-28T11:08:19.565" v="231" actId="1036"/>
          <ac:spMkLst>
            <pc:docMk/>
            <pc:sldMk cId="0" sldId="288"/>
            <ac:spMk id="451" creationId="{00000000-0000-0000-0000-000000000000}"/>
          </ac:spMkLst>
        </pc:spChg>
        <pc:spChg chg="mod">
          <ac:chgData name="Alice Dufour-Feronce" userId="fb79c922-e6f7-42f5-b439-f88b45d18a7b" providerId="ADAL" clId="{E0B9B7A2-FBF0-4D74-BAC5-6616B5B9769E}" dt="2023-08-28T11:08:19.565" v="231" actId="1036"/>
          <ac:spMkLst>
            <pc:docMk/>
            <pc:sldMk cId="0" sldId="288"/>
            <ac:spMk id="453" creationId="{00000000-0000-0000-0000-000000000000}"/>
          </ac:spMkLst>
        </pc:spChg>
      </pc:sldChg>
      <pc:sldChg chg="modSp mod">
        <pc:chgData name="Alice Dufour-Feronce" userId="fb79c922-e6f7-42f5-b439-f88b45d18a7b" providerId="ADAL" clId="{E0B9B7A2-FBF0-4D74-BAC5-6616B5B9769E}" dt="2023-08-28T11:08:26.443" v="239" actId="1036"/>
        <pc:sldMkLst>
          <pc:docMk/>
          <pc:sldMk cId="0" sldId="290"/>
        </pc:sldMkLst>
        <pc:spChg chg="mod">
          <ac:chgData name="Alice Dufour-Feronce" userId="fb79c922-e6f7-42f5-b439-f88b45d18a7b" providerId="ADAL" clId="{E0B9B7A2-FBF0-4D74-BAC5-6616B5B9769E}" dt="2023-08-28T11:08:26.443" v="239" actId="1036"/>
          <ac:spMkLst>
            <pc:docMk/>
            <pc:sldMk cId="0" sldId="290"/>
            <ac:spMk id="467" creationId="{00000000-0000-0000-0000-000000000000}"/>
          </ac:spMkLst>
        </pc:spChg>
        <pc:spChg chg="mod">
          <ac:chgData name="Alice Dufour-Feronce" userId="fb79c922-e6f7-42f5-b439-f88b45d18a7b" providerId="ADAL" clId="{E0B9B7A2-FBF0-4D74-BAC5-6616B5B9769E}" dt="2023-08-28T11:08:26.443" v="239" actId="1036"/>
          <ac:spMkLst>
            <pc:docMk/>
            <pc:sldMk cId="0" sldId="290"/>
            <ac:spMk id="469" creationId="{00000000-0000-0000-0000-000000000000}"/>
          </ac:spMkLst>
        </pc:spChg>
      </pc:sldChg>
      <pc:sldChg chg="modSp mod">
        <pc:chgData name="Alice Dufour-Feronce" userId="fb79c922-e6f7-42f5-b439-f88b45d18a7b" providerId="ADAL" clId="{E0B9B7A2-FBF0-4D74-BAC5-6616B5B9769E}" dt="2023-08-28T11:08:34.031" v="247" actId="1036"/>
        <pc:sldMkLst>
          <pc:docMk/>
          <pc:sldMk cId="0" sldId="292"/>
        </pc:sldMkLst>
        <pc:spChg chg="mod">
          <ac:chgData name="Alice Dufour-Feronce" userId="fb79c922-e6f7-42f5-b439-f88b45d18a7b" providerId="ADAL" clId="{E0B9B7A2-FBF0-4D74-BAC5-6616B5B9769E}" dt="2023-08-28T11:08:34.031" v="247" actId="1036"/>
          <ac:spMkLst>
            <pc:docMk/>
            <pc:sldMk cId="0" sldId="292"/>
            <ac:spMk id="485" creationId="{00000000-0000-0000-0000-000000000000}"/>
          </ac:spMkLst>
        </pc:spChg>
        <pc:spChg chg="mod">
          <ac:chgData name="Alice Dufour-Feronce" userId="fb79c922-e6f7-42f5-b439-f88b45d18a7b" providerId="ADAL" clId="{E0B9B7A2-FBF0-4D74-BAC5-6616B5B9769E}" dt="2023-08-28T11:08:34.031" v="247" actId="1036"/>
          <ac:spMkLst>
            <pc:docMk/>
            <pc:sldMk cId="0" sldId="292"/>
            <ac:spMk id="487" creationId="{00000000-0000-0000-0000-000000000000}"/>
          </ac:spMkLst>
        </pc:spChg>
      </pc:sldChg>
      <pc:sldChg chg="modSp mod">
        <pc:chgData name="Alice Dufour-Feronce" userId="fb79c922-e6f7-42f5-b439-f88b45d18a7b" providerId="ADAL" clId="{E0B9B7A2-FBF0-4D74-BAC5-6616B5B9769E}" dt="2023-08-28T11:08:44.220" v="255" actId="1036"/>
        <pc:sldMkLst>
          <pc:docMk/>
          <pc:sldMk cId="0" sldId="293"/>
        </pc:sldMkLst>
        <pc:spChg chg="mod">
          <ac:chgData name="Alice Dufour-Feronce" userId="fb79c922-e6f7-42f5-b439-f88b45d18a7b" providerId="ADAL" clId="{E0B9B7A2-FBF0-4D74-BAC5-6616B5B9769E}" dt="2023-08-28T11:08:44.220" v="255" actId="1036"/>
          <ac:spMkLst>
            <pc:docMk/>
            <pc:sldMk cId="0" sldId="293"/>
            <ac:spMk id="499" creationId="{00000000-0000-0000-0000-000000000000}"/>
          </ac:spMkLst>
        </pc:spChg>
        <pc:spChg chg="mod">
          <ac:chgData name="Alice Dufour-Feronce" userId="fb79c922-e6f7-42f5-b439-f88b45d18a7b" providerId="ADAL" clId="{E0B9B7A2-FBF0-4D74-BAC5-6616B5B9769E}" dt="2023-08-28T11:08:44.220" v="255" actId="1036"/>
          <ac:spMkLst>
            <pc:docMk/>
            <pc:sldMk cId="0" sldId="293"/>
            <ac:spMk id="501" creationId="{00000000-0000-0000-0000-000000000000}"/>
          </ac:spMkLst>
        </pc:spChg>
      </pc:sldChg>
      <pc:sldChg chg="modSp mod">
        <pc:chgData name="Alice Dufour-Feronce" userId="fb79c922-e6f7-42f5-b439-f88b45d18a7b" providerId="ADAL" clId="{E0B9B7A2-FBF0-4D74-BAC5-6616B5B9769E}" dt="2023-08-28T11:08:50.522" v="264" actId="1036"/>
        <pc:sldMkLst>
          <pc:docMk/>
          <pc:sldMk cId="0" sldId="295"/>
        </pc:sldMkLst>
        <pc:spChg chg="mod">
          <ac:chgData name="Alice Dufour-Feronce" userId="fb79c922-e6f7-42f5-b439-f88b45d18a7b" providerId="ADAL" clId="{E0B9B7A2-FBF0-4D74-BAC5-6616B5B9769E}" dt="2023-08-28T11:08:50.522" v="264" actId="1036"/>
          <ac:spMkLst>
            <pc:docMk/>
            <pc:sldMk cId="0" sldId="295"/>
            <ac:spMk id="520" creationId="{00000000-0000-0000-0000-000000000000}"/>
          </ac:spMkLst>
        </pc:spChg>
        <pc:spChg chg="mod">
          <ac:chgData name="Alice Dufour-Feronce" userId="fb79c922-e6f7-42f5-b439-f88b45d18a7b" providerId="ADAL" clId="{E0B9B7A2-FBF0-4D74-BAC5-6616B5B9769E}" dt="2023-08-28T11:08:50.522" v="264" actId="1036"/>
          <ac:spMkLst>
            <pc:docMk/>
            <pc:sldMk cId="0" sldId="295"/>
            <ac:spMk id="522" creationId="{00000000-0000-0000-0000-000000000000}"/>
          </ac:spMkLst>
        </pc:spChg>
      </pc:sldChg>
      <pc:sldChg chg="modSp mod">
        <pc:chgData name="Alice Dufour-Feronce" userId="fb79c922-e6f7-42f5-b439-f88b45d18a7b" providerId="ADAL" clId="{E0B9B7A2-FBF0-4D74-BAC5-6616B5B9769E}" dt="2023-08-28T11:08:56.541" v="272" actId="1036"/>
        <pc:sldMkLst>
          <pc:docMk/>
          <pc:sldMk cId="0" sldId="296"/>
        </pc:sldMkLst>
        <pc:spChg chg="mod">
          <ac:chgData name="Alice Dufour-Feronce" userId="fb79c922-e6f7-42f5-b439-f88b45d18a7b" providerId="ADAL" clId="{E0B9B7A2-FBF0-4D74-BAC5-6616B5B9769E}" dt="2023-08-28T11:08:56.541" v="272" actId="1036"/>
          <ac:spMkLst>
            <pc:docMk/>
            <pc:sldMk cId="0" sldId="296"/>
            <ac:spMk id="531" creationId="{00000000-0000-0000-0000-000000000000}"/>
          </ac:spMkLst>
        </pc:spChg>
        <pc:spChg chg="mod">
          <ac:chgData name="Alice Dufour-Feronce" userId="fb79c922-e6f7-42f5-b439-f88b45d18a7b" providerId="ADAL" clId="{E0B9B7A2-FBF0-4D74-BAC5-6616B5B9769E}" dt="2023-08-28T11:08:56.541" v="272" actId="1036"/>
          <ac:spMkLst>
            <pc:docMk/>
            <pc:sldMk cId="0" sldId="296"/>
            <ac:spMk id="533" creationId="{00000000-0000-0000-0000-000000000000}"/>
          </ac:spMkLst>
        </pc:spChg>
      </pc:sldChg>
      <pc:sldChg chg="modSp mod">
        <pc:chgData name="Alice Dufour-Feronce" userId="fb79c922-e6f7-42f5-b439-f88b45d18a7b" providerId="ADAL" clId="{E0B9B7A2-FBF0-4D74-BAC5-6616B5B9769E}" dt="2023-08-28T11:09:02.135" v="280" actId="1036"/>
        <pc:sldMkLst>
          <pc:docMk/>
          <pc:sldMk cId="0" sldId="298"/>
        </pc:sldMkLst>
        <pc:spChg chg="mod">
          <ac:chgData name="Alice Dufour-Feronce" userId="fb79c922-e6f7-42f5-b439-f88b45d18a7b" providerId="ADAL" clId="{E0B9B7A2-FBF0-4D74-BAC5-6616B5B9769E}" dt="2023-08-28T11:09:02.135" v="280" actId="1036"/>
          <ac:spMkLst>
            <pc:docMk/>
            <pc:sldMk cId="0" sldId="298"/>
            <ac:spMk id="551" creationId="{00000000-0000-0000-0000-000000000000}"/>
          </ac:spMkLst>
        </pc:spChg>
        <pc:spChg chg="mod">
          <ac:chgData name="Alice Dufour-Feronce" userId="fb79c922-e6f7-42f5-b439-f88b45d18a7b" providerId="ADAL" clId="{E0B9B7A2-FBF0-4D74-BAC5-6616B5B9769E}" dt="2023-08-28T11:09:02.135" v="280" actId="1036"/>
          <ac:spMkLst>
            <pc:docMk/>
            <pc:sldMk cId="0" sldId="298"/>
            <ac:spMk id="553" creationId="{00000000-0000-0000-0000-000000000000}"/>
          </ac:spMkLst>
        </pc:spChg>
      </pc:sldChg>
      <pc:sldChg chg="modSp mod">
        <pc:chgData name="Alice Dufour-Feronce" userId="fb79c922-e6f7-42f5-b439-f88b45d18a7b" providerId="ADAL" clId="{E0B9B7A2-FBF0-4D74-BAC5-6616B5B9769E}" dt="2023-08-28T11:09:08.627" v="288" actId="1036"/>
        <pc:sldMkLst>
          <pc:docMk/>
          <pc:sldMk cId="0" sldId="300"/>
        </pc:sldMkLst>
        <pc:spChg chg="mod">
          <ac:chgData name="Alice Dufour-Feronce" userId="fb79c922-e6f7-42f5-b439-f88b45d18a7b" providerId="ADAL" clId="{E0B9B7A2-FBF0-4D74-BAC5-6616B5B9769E}" dt="2023-08-28T11:09:08.627" v="288" actId="1036"/>
          <ac:spMkLst>
            <pc:docMk/>
            <pc:sldMk cId="0" sldId="300"/>
            <ac:spMk id="568" creationId="{00000000-0000-0000-0000-000000000000}"/>
          </ac:spMkLst>
        </pc:spChg>
        <pc:spChg chg="mod">
          <ac:chgData name="Alice Dufour-Feronce" userId="fb79c922-e6f7-42f5-b439-f88b45d18a7b" providerId="ADAL" clId="{E0B9B7A2-FBF0-4D74-BAC5-6616B5B9769E}" dt="2023-08-28T11:09:08.627" v="288" actId="1036"/>
          <ac:spMkLst>
            <pc:docMk/>
            <pc:sldMk cId="0" sldId="300"/>
            <ac:spMk id="570" creationId="{00000000-0000-0000-0000-000000000000}"/>
          </ac:spMkLst>
        </pc:spChg>
      </pc:sldChg>
      <pc:sldChg chg="modSp mod">
        <pc:chgData name="Alice Dufour-Feronce" userId="fb79c922-e6f7-42f5-b439-f88b45d18a7b" providerId="ADAL" clId="{E0B9B7A2-FBF0-4D74-BAC5-6616B5B9769E}" dt="2023-08-28T11:09:20.501" v="298" actId="1036"/>
        <pc:sldMkLst>
          <pc:docMk/>
          <pc:sldMk cId="0" sldId="302"/>
        </pc:sldMkLst>
        <pc:spChg chg="mod">
          <ac:chgData name="Alice Dufour-Feronce" userId="fb79c922-e6f7-42f5-b439-f88b45d18a7b" providerId="ADAL" clId="{E0B9B7A2-FBF0-4D74-BAC5-6616B5B9769E}" dt="2023-08-28T11:09:20.501" v="298" actId="1036"/>
          <ac:spMkLst>
            <pc:docMk/>
            <pc:sldMk cId="0" sldId="302"/>
            <ac:spMk id="587" creationId="{00000000-0000-0000-0000-000000000000}"/>
          </ac:spMkLst>
        </pc:spChg>
        <pc:spChg chg="mod">
          <ac:chgData name="Alice Dufour-Feronce" userId="fb79c922-e6f7-42f5-b439-f88b45d18a7b" providerId="ADAL" clId="{E0B9B7A2-FBF0-4D74-BAC5-6616B5B9769E}" dt="2023-08-28T11:09:20.501" v="298" actId="1036"/>
          <ac:spMkLst>
            <pc:docMk/>
            <pc:sldMk cId="0" sldId="302"/>
            <ac:spMk id="589" creationId="{00000000-0000-0000-0000-000000000000}"/>
          </ac:spMkLst>
        </pc:spChg>
        <pc:spChg chg="mod">
          <ac:chgData name="Alice Dufour-Feronce" userId="fb79c922-e6f7-42f5-b439-f88b45d18a7b" providerId="ADAL" clId="{E0B9B7A2-FBF0-4D74-BAC5-6616B5B9769E}" dt="2023-08-28T11:09:20.501" v="298" actId="1036"/>
          <ac:spMkLst>
            <pc:docMk/>
            <pc:sldMk cId="0" sldId="302"/>
            <ac:spMk id="591" creationId="{00000000-0000-0000-0000-000000000000}"/>
          </ac:spMkLst>
        </pc:spChg>
        <pc:spChg chg="mod">
          <ac:chgData name="Alice Dufour-Feronce" userId="fb79c922-e6f7-42f5-b439-f88b45d18a7b" providerId="ADAL" clId="{E0B9B7A2-FBF0-4D74-BAC5-6616B5B9769E}" dt="2023-08-28T11:09:20.501" v="298" actId="1036"/>
          <ac:spMkLst>
            <pc:docMk/>
            <pc:sldMk cId="0" sldId="302"/>
            <ac:spMk id="593" creationId="{00000000-0000-0000-0000-000000000000}"/>
          </ac:spMkLst>
        </pc:spChg>
      </pc:sldChg>
    </pc:docChg>
  </pc:docChgLst>
  <pc:docChgLst>
    <pc:chgData name="Alice Dufour-Feronce" userId="fb79c922-e6f7-42f5-b439-f88b45d18a7b" providerId="ADAL" clId="{3432BC87-7198-428A-91C5-F9E42AE5E313}"/>
    <pc:docChg chg="undo custSel addSld delSld modSld">
      <pc:chgData name="Alice Dufour-Feronce" userId="fb79c922-e6f7-42f5-b439-f88b45d18a7b" providerId="ADAL" clId="{3432BC87-7198-428A-91C5-F9E42AE5E313}" dt="2023-10-05T10:11:07.806" v="84" actId="20577"/>
      <pc:docMkLst>
        <pc:docMk/>
      </pc:docMkLst>
      <pc:sldChg chg="modSp mod">
        <pc:chgData name="Alice Dufour-Feronce" userId="fb79c922-e6f7-42f5-b439-f88b45d18a7b" providerId="ADAL" clId="{3432BC87-7198-428A-91C5-F9E42AE5E313}" dt="2023-10-05T09:57:58.723" v="4" actId="27636"/>
        <pc:sldMkLst>
          <pc:docMk/>
          <pc:sldMk cId="0" sldId="260"/>
        </pc:sldMkLst>
        <pc:spChg chg="mod">
          <ac:chgData name="Alice Dufour-Feronce" userId="fb79c922-e6f7-42f5-b439-f88b45d18a7b" providerId="ADAL" clId="{3432BC87-7198-428A-91C5-F9E42AE5E313}" dt="2023-10-05T09:57:58.723" v="4" actId="27636"/>
          <ac:spMkLst>
            <pc:docMk/>
            <pc:sldMk cId="0" sldId="260"/>
            <ac:spMk id="94" creationId="{00000000-0000-0000-0000-000000000000}"/>
          </ac:spMkLst>
        </pc:spChg>
      </pc:sldChg>
      <pc:sldChg chg="modSp mod">
        <pc:chgData name="Alice Dufour-Feronce" userId="fb79c922-e6f7-42f5-b439-f88b45d18a7b" providerId="ADAL" clId="{3432BC87-7198-428A-91C5-F9E42AE5E313}" dt="2023-10-05T09:57:58.752" v="5" actId="27636"/>
        <pc:sldMkLst>
          <pc:docMk/>
          <pc:sldMk cId="0" sldId="261"/>
        </pc:sldMkLst>
        <pc:spChg chg="mod">
          <ac:chgData name="Alice Dufour-Feronce" userId="fb79c922-e6f7-42f5-b439-f88b45d18a7b" providerId="ADAL" clId="{3432BC87-7198-428A-91C5-F9E42AE5E313}" dt="2023-10-05T09:57:58.752" v="5" actId="27636"/>
          <ac:spMkLst>
            <pc:docMk/>
            <pc:sldMk cId="0" sldId="261"/>
            <ac:spMk id="112" creationId="{00000000-0000-0000-0000-000000000000}"/>
          </ac:spMkLst>
        </pc:spChg>
      </pc:sldChg>
      <pc:sldChg chg="modSp mod">
        <pc:chgData name="Alice Dufour-Feronce" userId="fb79c922-e6f7-42f5-b439-f88b45d18a7b" providerId="ADAL" clId="{3432BC87-7198-428A-91C5-F9E42AE5E313}" dt="2023-10-05T09:57:58.773" v="7" actId="27636"/>
        <pc:sldMkLst>
          <pc:docMk/>
          <pc:sldMk cId="0" sldId="262"/>
        </pc:sldMkLst>
        <pc:spChg chg="mod">
          <ac:chgData name="Alice Dufour-Feronce" userId="fb79c922-e6f7-42f5-b439-f88b45d18a7b" providerId="ADAL" clId="{3432BC87-7198-428A-91C5-F9E42AE5E313}" dt="2023-10-05T09:57:58.773" v="7" actId="27636"/>
          <ac:spMkLst>
            <pc:docMk/>
            <pc:sldMk cId="0" sldId="262"/>
            <ac:spMk id="132" creationId="{00000000-0000-0000-0000-000000000000}"/>
          </ac:spMkLst>
        </pc:spChg>
        <pc:spChg chg="mod">
          <ac:chgData name="Alice Dufour-Feronce" userId="fb79c922-e6f7-42f5-b439-f88b45d18a7b" providerId="ADAL" clId="{3432BC87-7198-428A-91C5-F9E42AE5E313}" dt="2023-10-05T09:57:58.770" v="6" actId="27636"/>
          <ac:spMkLst>
            <pc:docMk/>
            <pc:sldMk cId="0" sldId="262"/>
            <ac:spMk id="133" creationId="{00000000-0000-0000-0000-000000000000}"/>
          </ac:spMkLst>
        </pc:spChg>
      </pc:sldChg>
      <pc:sldChg chg="modSp mod">
        <pc:chgData name="Alice Dufour-Feronce" userId="fb79c922-e6f7-42f5-b439-f88b45d18a7b" providerId="ADAL" clId="{3432BC87-7198-428A-91C5-F9E42AE5E313}" dt="2023-10-05T09:57:58.807" v="8" actId="27636"/>
        <pc:sldMkLst>
          <pc:docMk/>
          <pc:sldMk cId="0" sldId="265"/>
        </pc:sldMkLst>
        <pc:spChg chg="mod">
          <ac:chgData name="Alice Dufour-Feronce" userId="fb79c922-e6f7-42f5-b439-f88b45d18a7b" providerId="ADAL" clId="{3432BC87-7198-428A-91C5-F9E42AE5E313}" dt="2023-10-05T09:57:58.807" v="8" actId="27636"/>
          <ac:spMkLst>
            <pc:docMk/>
            <pc:sldMk cId="0" sldId="265"/>
            <ac:spMk id="165" creationId="{00000000-0000-0000-0000-000000000000}"/>
          </ac:spMkLst>
        </pc:spChg>
      </pc:sldChg>
      <pc:sldChg chg="modSp mod">
        <pc:chgData name="Alice Dufour-Feronce" userId="fb79c922-e6f7-42f5-b439-f88b45d18a7b" providerId="ADAL" clId="{3432BC87-7198-428A-91C5-F9E42AE5E313}" dt="2023-10-05T09:57:58.833" v="9" actId="27636"/>
        <pc:sldMkLst>
          <pc:docMk/>
          <pc:sldMk cId="0" sldId="266"/>
        </pc:sldMkLst>
        <pc:spChg chg="mod">
          <ac:chgData name="Alice Dufour-Feronce" userId="fb79c922-e6f7-42f5-b439-f88b45d18a7b" providerId="ADAL" clId="{3432BC87-7198-428A-91C5-F9E42AE5E313}" dt="2023-10-05T09:57:58.833" v="9" actId="27636"/>
          <ac:spMkLst>
            <pc:docMk/>
            <pc:sldMk cId="0" sldId="266"/>
            <ac:spMk id="177" creationId="{00000000-0000-0000-0000-000000000000}"/>
          </ac:spMkLst>
        </pc:spChg>
      </pc:sldChg>
      <pc:sldChg chg="modSp mod">
        <pc:chgData name="Alice Dufour-Feronce" userId="fb79c922-e6f7-42f5-b439-f88b45d18a7b" providerId="ADAL" clId="{3432BC87-7198-428A-91C5-F9E42AE5E313}" dt="2023-10-05T09:57:58.848" v="10" actId="27636"/>
        <pc:sldMkLst>
          <pc:docMk/>
          <pc:sldMk cId="0" sldId="268"/>
        </pc:sldMkLst>
        <pc:spChg chg="mod">
          <ac:chgData name="Alice Dufour-Feronce" userId="fb79c922-e6f7-42f5-b439-f88b45d18a7b" providerId="ADAL" clId="{3432BC87-7198-428A-91C5-F9E42AE5E313}" dt="2023-10-05T09:57:58.848" v="10" actId="27636"/>
          <ac:spMkLst>
            <pc:docMk/>
            <pc:sldMk cId="0" sldId="268"/>
            <ac:spMk id="209" creationId="{00000000-0000-0000-0000-000000000000}"/>
          </ac:spMkLst>
        </pc:spChg>
      </pc:sldChg>
      <pc:sldChg chg="modSp mod">
        <pc:chgData name="Alice Dufour-Feronce" userId="fb79c922-e6f7-42f5-b439-f88b45d18a7b" providerId="ADAL" clId="{3432BC87-7198-428A-91C5-F9E42AE5E313}" dt="2023-10-05T09:57:58.856" v="11" actId="27636"/>
        <pc:sldMkLst>
          <pc:docMk/>
          <pc:sldMk cId="0" sldId="269"/>
        </pc:sldMkLst>
        <pc:spChg chg="mod">
          <ac:chgData name="Alice Dufour-Feronce" userId="fb79c922-e6f7-42f5-b439-f88b45d18a7b" providerId="ADAL" clId="{3432BC87-7198-428A-91C5-F9E42AE5E313}" dt="2023-10-05T09:57:58.856" v="11" actId="27636"/>
          <ac:spMkLst>
            <pc:docMk/>
            <pc:sldMk cId="0" sldId="269"/>
            <ac:spMk id="223" creationId="{00000000-0000-0000-0000-000000000000}"/>
          </ac:spMkLst>
        </pc:spChg>
      </pc:sldChg>
      <pc:sldChg chg="modSp mod">
        <pc:chgData name="Alice Dufour-Feronce" userId="fb79c922-e6f7-42f5-b439-f88b45d18a7b" providerId="ADAL" clId="{3432BC87-7198-428A-91C5-F9E42AE5E313}" dt="2023-10-05T09:57:58.864" v="12" actId="27636"/>
        <pc:sldMkLst>
          <pc:docMk/>
          <pc:sldMk cId="0" sldId="270"/>
        </pc:sldMkLst>
        <pc:spChg chg="mod">
          <ac:chgData name="Alice Dufour-Feronce" userId="fb79c922-e6f7-42f5-b439-f88b45d18a7b" providerId="ADAL" clId="{3432BC87-7198-428A-91C5-F9E42AE5E313}" dt="2023-10-05T09:57:58.864" v="12" actId="27636"/>
          <ac:spMkLst>
            <pc:docMk/>
            <pc:sldMk cId="0" sldId="270"/>
            <ac:spMk id="230" creationId="{00000000-0000-0000-0000-000000000000}"/>
          </ac:spMkLst>
        </pc:spChg>
      </pc:sldChg>
      <pc:sldChg chg="modSp mod">
        <pc:chgData name="Alice Dufour-Feronce" userId="fb79c922-e6f7-42f5-b439-f88b45d18a7b" providerId="ADAL" clId="{3432BC87-7198-428A-91C5-F9E42AE5E313}" dt="2023-10-05T09:57:58.889" v="13" actId="27636"/>
        <pc:sldMkLst>
          <pc:docMk/>
          <pc:sldMk cId="0" sldId="271"/>
        </pc:sldMkLst>
        <pc:spChg chg="mod">
          <ac:chgData name="Alice Dufour-Feronce" userId="fb79c922-e6f7-42f5-b439-f88b45d18a7b" providerId="ADAL" clId="{3432BC87-7198-428A-91C5-F9E42AE5E313}" dt="2023-10-05T09:57:58.889" v="13" actId="27636"/>
          <ac:spMkLst>
            <pc:docMk/>
            <pc:sldMk cId="0" sldId="271"/>
            <ac:spMk id="238" creationId="{00000000-0000-0000-0000-000000000000}"/>
          </ac:spMkLst>
        </pc:spChg>
      </pc:sldChg>
      <pc:sldChg chg="modSp mod">
        <pc:chgData name="Alice Dufour-Feronce" userId="fb79c922-e6f7-42f5-b439-f88b45d18a7b" providerId="ADAL" clId="{3432BC87-7198-428A-91C5-F9E42AE5E313}" dt="2023-10-05T09:57:58.938" v="14" actId="27636"/>
        <pc:sldMkLst>
          <pc:docMk/>
          <pc:sldMk cId="0" sldId="272"/>
        </pc:sldMkLst>
        <pc:spChg chg="mod">
          <ac:chgData name="Alice Dufour-Feronce" userId="fb79c922-e6f7-42f5-b439-f88b45d18a7b" providerId="ADAL" clId="{3432BC87-7198-428A-91C5-F9E42AE5E313}" dt="2023-10-05T09:57:58.938" v="14" actId="27636"/>
          <ac:spMkLst>
            <pc:docMk/>
            <pc:sldMk cId="0" sldId="272"/>
            <ac:spMk id="255" creationId="{00000000-0000-0000-0000-000000000000}"/>
          </ac:spMkLst>
        </pc:spChg>
      </pc:sldChg>
      <pc:sldChg chg="modSp mod">
        <pc:chgData name="Alice Dufour-Feronce" userId="fb79c922-e6f7-42f5-b439-f88b45d18a7b" providerId="ADAL" clId="{3432BC87-7198-428A-91C5-F9E42AE5E313}" dt="2023-10-05T09:57:58.971" v="15" actId="27636"/>
        <pc:sldMkLst>
          <pc:docMk/>
          <pc:sldMk cId="0" sldId="274"/>
        </pc:sldMkLst>
        <pc:spChg chg="mod">
          <ac:chgData name="Alice Dufour-Feronce" userId="fb79c922-e6f7-42f5-b439-f88b45d18a7b" providerId="ADAL" clId="{3432BC87-7198-428A-91C5-F9E42AE5E313}" dt="2023-10-05T09:57:58.971" v="15" actId="27636"/>
          <ac:spMkLst>
            <pc:docMk/>
            <pc:sldMk cId="0" sldId="274"/>
            <ac:spMk id="281" creationId="{00000000-0000-0000-0000-000000000000}"/>
          </ac:spMkLst>
        </pc:spChg>
      </pc:sldChg>
      <pc:sldChg chg="modSp mod">
        <pc:chgData name="Alice Dufour-Feronce" userId="fb79c922-e6f7-42f5-b439-f88b45d18a7b" providerId="ADAL" clId="{3432BC87-7198-428A-91C5-F9E42AE5E313}" dt="2023-10-05T09:57:58.994" v="16" actId="27636"/>
        <pc:sldMkLst>
          <pc:docMk/>
          <pc:sldMk cId="0" sldId="275"/>
        </pc:sldMkLst>
        <pc:spChg chg="mod">
          <ac:chgData name="Alice Dufour-Feronce" userId="fb79c922-e6f7-42f5-b439-f88b45d18a7b" providerId="ADAL" clId="{3432BC87-7198-428A-91C5-F9E42AE5E313}" dt="2023-10-05T09:57:58.994" v="16" actId="27636"/>
          <ac:spMkLst>
            <pc:docMk/>
            <pc:sldMk cId="0" sldId="275"/>
            <ac:spMk id="294" creationId="{00000000-0000-0000-0000-000000000000}"/>
          </ac:spMkLst>
        </pc:spChg>
      </pc:sldChg>
      <pc:sldChg chg="modSp mod">
        <pc:chgData name="Alice Dufour-Feronce" userId="fb79c922-e6f7-42f5-b439-f88b45d18a7b" providerId="ADAL" clId="{3432BC87-7198-428A-91C5-F9E42AE5E313}" dt="2023-10-05T09:57:59.018" v="17" actId="27636"/>
        <pc:sldMkLst>
          <pc:docMk/>
          <pc:sldMk cId="0" sldId="276"/>
        </pc:sldMkLst>
        <pc:spChg chg="mod">
          <ac:chgData name="Alice Dufour-Feronce" userId="fb79c922-e6f7-42f5-b439-f88b45d18a7b" providerId="ADAL" clId="{3432BC87-7198-428A-91C5-F9E42AE5E313}" dt="2023-10-05T09:57:59.018" v="17" actId="27636"/>
          <ac:spMkLst>
            <pc:docMk/>
            <pc:sldMk cId="0" sldId="276"/>
            <ac:spMk id="311" creationId="{00000000-0000-0000-0000-000000000000}"/>
          </ac:spMkLst>
        </pc:spChg>
      </pc:sldChg>
      <pc:sldChg chg="modSp mod">
        <pc:chgData name="Alice Dufour-Feronce" userId="fb79c922-e6f7-42f5-b439-f88b45d18a7b" providerId="ADAL" clId="{3432BC87-7198-428A-91C5-F9E42AE5E313}" dt="2023-10-05T09:57:59.049" v="18" actId="27636"/>
        <pc:sldMkLst>
          <pc:docMk/>
          <pc:sldMk cId="0" sldId="281"/>
        </pc:sldMkLst>
        <pc:spChg chg="mod">
          <ac:chgData name="Alice Dufour-Feronce" userId="fb79c922-e6f7-42f5-b439-f88b45d18a7b" providerId="ADAL" clId="{3432BC87-7198-428A-91C5-F9E42AE5E313}" dt="2023-10-05T09:57:59.049" v="18" actId="27636"/>
          <ac:spMkLst>
            <pc:docMk/>
            <pc:sldMk cId="0" sldId="281"/>
            <ac:spMk id="372" creationId="{00000000-0000-0000-0000-000000000000}"/>
          </ac:spMkLst>
        </pc:spChg>
      </pc:sldChg>
      <pc:sldChg chg="modSp mod">
        <pc:chgData name="Alice Dufour-Feronce" userId="fb79c922-e6f7-42f5-b439-f88b45d18a7b" providerId="ADAL" clId="{3432BC87-7198-428A-91C5-F9E42AE5E313}" dt="2023-10-05T09:57:59.071" v="20" actId="27636"/>
        <pc:sldMkLst>
          <pc:docMk/>
          <pc:sldMk cId="0" sldId="282"/>
        </pc:sldMkLst>
        <pc:spChg chg="mod">
          <ac:chgData name="Alice Dufour-Feronce" userId="fb79c922-e6f7-42f5-b439-f88b45d18a7b" providerId="ADAL" clId="{3432BC87-7198-428A-91C5-F9E42AE5E313}" dt="2023-10-05T09:57:59.054" v="19" actId="27636"/>
          <ac:spMkLst>
            <pc:docMk/>
            <pc:sldMk cId="0" sldId="282"/>
            <ac:spMk id="384" creationId="{00000000-0000-0000-0000-000000000000}"/>
          </ac:spMkLst>
        </pc:spChg>
        <pc:spChg chg="mod">
          <ac:chgData name="Alice Dufour-Feronce" userId="fb79c922-e6f7-42f5-b439-f88b45d18a7b" providerId="ADAL" clId="{3432BC87-7198-428A-91C5-F9E42AE5E313}" dt="2023-10-05T09:57:59.071" v="20" actId="27636"/>
          <ac:spMkLst>
            <pc:docMk/>
            <pc:sldMk cId="0" sldId="282"/>
            <ac:spMk id="385" creationId="{00000000-0000-0000-0000-000000000000}"/>
          </ac:spMkLst>
        </pc:spChg>
      </pc:sldChg>
      <pc:sldChg chg="modSp mod">
        <pc:chgData name="Alice Dufour-Feronce" userId="fb79c922-e6f7-42f5-b439-f88b45d18a7b" providerId="ADAL" clId="{3432BC87-7198-428A-91C5-F9E42AE5E313}" dt="2023-10-05T09:57:59.100" v="21" actId="27636"/>
        <pc:sldMkLst>
          <pc:docMk/>
          <pc:sldMk cId="0" sldId="283"/>
        </pc:sldMkLst>
        <pc:spChg chg="mod">
          <ac:chgData name="Alice Dufour-Feronce" userId="fb79c922-e6f7-42f5-b439-f88b45d18a7b" providerId="ADAL" clId="{3432BC87-7198-428A-91C5-F9E42AE5E313}" dt="2023-10-05T09:57:59.100" v="21" actId="27636"/>
          <ac:spMkLst>
            <pc:docMk/>
            <pc:sldMk cId="0" sldId="283"/>
            <ac:spMk id="396" creationId="{00000000-0000-0000-0000-000000000000}"/>
          </ac:spMkLst>
        </pc:spChg>
      </pc:sldChg>
      <pc:sldChg chg="modSp mod">
        <pc:chgData name="Alice Dufour-Feronce" userId="fb79c922-e6f7-42f5-b439-f88b45d18a7b" providerId="ADAL" clId="{3432BC87-7198-428A-91C5-F9E42AE5E313}" dt="2023-10-05T09:57:59.140" v="22" actId="27636"/>
        <pc:sldMkLst>
          <pc:docMk/>
          <pc:sldMk cId="0" sldId="285"/>
        </pc:sldMkLst>
        <pc:spChg chg="mod">
          <ac:chgData name="Alice Dufour-Feronce" userId="fb79c922-e6f7-42f5-b439-f88b45d18a7b" providerId="ADAL" clId="{3432BC87-7198-428A-91C5-F9E42AE5E313}" dt="2023-10-05T09:57:59.140" v="22" actId="27636"/>
          <ac:spMkLst>
            <pc:docMk/>
            <pc:sldMk cId="0" sldId="285"/>
            <ac:spMk id="420" creationId="{00000000-0000-0000-0000-000000000000}"/>
          </ac:spMkLst>
        </pc:spChg>
      </pc:sldChg>
      <pc:sldChg chg="modSp mod">
        <pc:chgData name="Alice Dufour-Feronce" userId="fb79c922-e6f7-42f5-b439-f88b45d18a7b" providerId="ADAL" clId="{3432BC87-7198-428A-91C5-F9E42AE5E313}" dt="2023-10-05T09:57:59.149" v="23" actId="27636"/>
        <pc:sldMkLst>
          <pc:docMk/>
          <pc:sldMk cId="0" sldId="287"/>
        </pc:sldMkLst>
        <pc:spChg chg="mod">
          <ac:chgData name="Alice Dufour-Feronce" userId="fb79c922-e6f7-42f5-b439-f88b45d18a7b" providerId="ADAL" clId="{3432BC87-7198-428A-91C5-F9E42AE5E313}" dt="2023-10-05T09:57:59.149" v="23" actId="27636"/>
          <ac:spMkLst>
            <pc:docMk/>
            <pc:sldMk cId="0" sldId="287"/>
            <ac:spMk id="435" creationId="{00000000-0000-0000-0000-000000000000}"/>
          </ac:spMkLst>
        </pc:spChg>
      </pc:sldChg>
      <pc:sldChg chg="modSp mod">
        <pc:chgData name="Alice Dufour-Feronce" userId="fb79c922-e6f7-42f5-b439-f88b45d18a7b" providerId="ADAL" clId="{3432BC87-7198-428A-91C5-F9E42AE5E313}" dt="2023-10-05T09:57:59.173" v="24" actId="27636"/>
        <pc:sldMkLst>
          <pc:docMk/>
          <pc:sldMk cId="0" sldId="290"/>
        </pc:sldMkLst>
        <pc:spChg chg="mod">
          <ac:chgData name="Alice Dufour-Feronce" userId="fb79c922-e6f7-42f5-b439-f88b45d18a7b" providerId="ADAL" clId="{3432BC87-7198-428A-91C5-F9E42AE5E313}" dt="2023-10-05T09:57:59.173" v="24" actId="27636"/>
          <ac:spMkLst>
            <pc:docMk/>
            <pc:sldMk cId="0" sldId="290"/>
            <ac:spMk id="465" creationId="{00000000-0000-0000-0000-000000000000}"/>
          </ac:spMkLst>
        </pc:spChg>
      </pc:sldChg>
      <pc:sldChg chg="modSp mod">
        <pc:chgData name="Alice Dufour-Feronce" userId="fb79c922-e6f7-42f5-b439-f88b45d18a7b" providerId="ADAL" clId="{3432BC87-7198-428A-91C5-F9E42AE5E313}" dt="2023-10-05T09:57:59.200" v="25" actId="27636"/>
        <pc:sldMkLst>
          <pc:docMk/>
          <pc:sldMk cId="0" sldId="293"/>
        </pc:sldMkLst>
        <pc:spChg chg="mod">
          <ac:chgData name="Alice Dufour-Feronce" userId="fb79c922-e6f7-42f5-b439-f88b45d18a7b" providerId="ADAL" clId="{3432BC87-7198-428A-91C5-F9E42AE5E313}" dt="2023-10-05T09:57:59.200" v="25" actId="27636"/>
          <ac:spMkLst>
            <pc:docMk/>
            <pc:sldMk cId="0" sldId="293"/>
            <ac:spMk id="495" creationId="{00000000-0000-0000-0000-000000000000}"/>
          </ac:spMkLst>
        </pc:spChg>
      </pc:sldChg>
      <pc:sldChg chg="modSp mod">
        <pc:chgData name="Alice Dufour-Feronce" userId="fb79c922-e6f7-42f5-b439-f88b45d18a7b" providerId="ADAL" clId="{3432BC87-7198-428A-91C5-F9E42AE5E313}" dt="2023-10-05T09:57:59.250" v="26" actId="27636"/>
        <pc:sldMkLst>
          <pc:docMk/>
          <pc:sldMk cId="0" sldId="295"/>
        </pc:sldMkLst>
        <pc:spChg chg="mod">
          <ac:chgData name="Alice Dufour-Feronce" userId="fb79c922-e6f7-42f5-b439-f88b45d18a7b" providerId="ADAL" clId="{3432BC87-7198-428A-91C5-F9E42AE5E313}" dt="2023-10-05T09:57:59.250" v="26" actId="27636"/>
          <ac:spMkLst>
            <pc:docMk/>
            <pc:sldMk cId="0" sldId="295"/>
            <ac:spMk id="517" creationId="{00000000-0000-0000-0000-000000000000}"/>
          </ac:spMkLst>
        </pc:spChg>
      </pc:sldChg>
      <pc:sldChg chg="modSp mod">
        <pc:chgData name="Alice Dufour-Feronce" userId="fb79c922-e6f7-42f5-b439-f88b45d18a7b" providerId="ADAL" clId="{3432BC87-7198-428A-91C5-F9E42AE5E313}" dt="2023-10-05T09:57:59.287" v="27" actId="27636"/>
        <pc:sldMkLst>
          <pc:docMk/>
          <pc:sldMk cId="0" sldId="296"/>
        </pc:sldMkLst>
        <pc:spChg chg="mod">
          <ac:chgData name="Alice Dufour-Feronce" userId="fb79c922-e6f7-42f5-b439-f88b45d18a7b" providerId="ADAL" clId="{3432BC87-7198-428A-91C5-F9E42AE5E313}" dt="2023-10-05T09:57:59.287" v="27" actId="27636"/>
          <ac:spMkLst>
            <pc:docMk/>
            <pc:sldMk cId="0" sldId="296"/>
            <ac:spMk id="529" creationId="{00000000-0000-0000-0000-000000000000}"/>
          </ac:spMkLst>
        </pc:spChg>
      </pc:sldChg>
      <pc:sldChg chg="modSp mod">
        <pc:chgData name="Alice Dufour-Feronce" userId="fb79c922-e6f7-42f5-b439-f88b45d18a7b" providerId="ADAL" clId="{3432BC87-7198-428A-91C5-F9E42AE5E313}" dt="2023-10-05T09:57:59.317" v="28" actId="27636"/>
        <pc:sldMkLst>
          <pc:docMk/>
          <pc:sldMk cId="0" sldId="300"/>
        </pc:sldMkLst>
        <pc:spChg chg="mod">
          <ac:chgData name="Alice Dufour-Feronce" userId="fb79c922-e6f7-42f5-b439-f88b45d18a7b" providerId="ADAL" clId="{3432BC87-7198-428A-91C5-F9E42AE5E313}" dt="2023-10-05T09:57:59.317" v="28" actId="27636"/>
          <ac:spMkLst>
            <pc:docMk/>
            <pc:sldMk cId="0" sldId="300"/>
            <ac:spMk id="565" creationId="{00000000-0000-0000-0000-000000000000}"/>
          </ac:spMkLst>
        </pc:spChg>
      </pc:sldChg>
      <pc:sldChg chg="modSp mod">
        <pc:chgData name="Alice Dufour-Feronce" userId="fb79c922-e6f7-42f5-b439-f88b45d18a7b" providerId="ADAL" clId="{3432BC87-7198-428A-91C5-F9E42AE5E313}" dt="2023-10-05T09:57:59.331" v="29" actId="27636"/>
        <pc:sldMkLst>
          <pc:docMk/>
          <pc:sldMk cId="0" sldId="301"/>
        </pc:sldMkLst>
        <pc:spChg chg="mod">
          <ac:chgData name="Alice Dufour-Feronce" userId="fb79c922-e6f7-42f5-b439-f88b45d18a7b" providerId="ADAL" clId="{3432BC87-7198-428A-91C5-F9E42AE5E313}" dt="2023-10-05T09:57:59.331" v="29" actId="27636"/>
          <ac:spMkLst>
            <pc:docMk/>
            <pc:sldMk cId="0" sldId="301"/>
            <ac:spMk id="577" creationId="{00000000-0000-0000-0000-000000000000}"/>
          </ac:spMkLst>
        </pc:spChg>
      </pc:sldChg>
      <pc:sldChg chg="modSp mod">
        <pc:chgData name="Alice Dufour-Feronce" userId="fb79c922-e6f7-42f5-b439-f88b45d18a7b" providerId="ADAL" clId="{3432BC87-7198-428A-91C5-F9E42AE5E313}" dt="2023-10-05T09:57:59.357" v="30" actId="27636"/>
        <pc:sldMkLst>
          <pc:docMk/>
          <pc:sldMk cId="0" sldId="302"/>
        </pc:sldMkLst>
        <pc:spChg chg="mod">
          <ac:chgData name="Alice Dufour-Feronce" userId="fb79c922-e6f7-42f5-b439-f88b45d18a7b" providerId="ADAL" clId="{3432BC87-7198-428A-91C5-F9E42AE5E313}" dt="2023-10-05T09:57:59.357" v="30" actId="27636"/>
          <ac:spMkLst>
            <pc:docMk/>
            <pc:sldMk cId="0" sldId="302"/>
            <ac:spMk id="584" creationId="{00000000-0000-0000-0000-000000000000}"/>
          </ac:spMkLst>
        </pc:spChg>
      </pc:sldChg>
      <pc:sldChg chg="modSp mod">
        <pc:chgData name="Alice Dufour-Feronce" userId="fb79c922-e6f7-42f5-b439-f88b45d18a7b" providerId="ADAL" clId="{3432BC87-7198-428A-91C5-F9E42AE5E313}" dt="2023-10-05T09:57:59.379" v="31" actId="27636"/>
        <pc:sldMkLst>
          <pc:docMk/>
          <pc:sldMk cId="0" sldId="303"/>
        </pc:sldMkLst>
        <pc:spChg chg="mod">
          <ac:chgData name="Alice Dufour-Feronce" userId="fb79c922-e6f7-42f5-b439-f88b45d18a7b" providerId="ADAL" clId="{3432BC87-7198-428A-91C5-F9E42AE5E313}" dt="2023-10-05T09:57:59.379" v="31" actId="27636"/>
          <ac:spMkLst>
            <pc:docMk/>
            <pc:sldMk cId="0" sldId="303"/>
            <ac:spMk id="599" creationId="{00000000-0000-0000-0000-000000000000}"/>
          </ac:spMkLst>
        </pc:spChg>
      </pc:sldChg>
      <pc:sldChg chg="addSp delSp modSp add mod">
        <pc:chgData name="Alice Dufour-Feronce" userId="fb79c922-e6f7-42f5-b439-f88b45d18a7b" providerId="ADAL" clId="{3432BC87-7198-428A-91C5-F9E42AE5E313}" dt="2023-10-05T10:11:07.806" v="84" actId="20577"/>
        <pc:sldMkLst>
          <pc:docMk/>
          <pc:sldMk cId="1426893066" sldId="305"/>
        </pc:sldMkLst>
        <pc:spChg chg="add mod">
          <ac:chgData name="Alice Dufour-Feronce" userId="fb79c922-e6f7-42f5-b439-f88b45d18a7b" providerId="ADAL" clId="{3432BC87-7198-428A-91C5-F9E42AE5E313}" dt="2023-10-05T10:11:07.806" v="84" actId="20577"/>
          <ac:spMkLst>
            <pc:docMk/>
            <pc:sldMk cId="1426893066" sldId="305"/>
            <ac:spMk id="6" creationId="{29D8BAE6-3622-7D9B-D6E7-4A810B17141D}"/>
          </ac:spMkLst>
        </pc:spChg>
        <pc:spChg chg="mod">
          <ac:chgData name="Alice Dufour-Feronce" userId="fb79c922-e6f7-42f5-b439-f88b45d18a7b" providerId="ADAL" clId="{3432BC87-7198-428A-91C5-F9E42AE5E313}" dt="2023-10-05T10:00:10.872" v="54" actId="20577"/>
          <ac:spMkLst>
            <pc:docMk/>
            <pc:sldMk cId="1426893066" sldId="305"/>
            <ac:spMk id="599" creationId="{00000000-0000-0000-0000-000000000000}"/>
          </ac:spMkLst>
        </pc:spChg>
        <pc:graphicFrameChg chg="del">
          <ac:chgData name="Alice Dufour-Feronce" userId="fb79c922-e6f7-42f5-b439-f88b45d18a7b" providerId="ADAL" clId="{3432BC87-7198-428A-91C5-F9E42AE5E313}" dt="2023-10-05T09:58:30.741" v="32" actId="478"/>
          <ac:graphicFrameMkLst>
            <pc:docMk/>
            <pc:sldMk cId="1426893066" sldId="305"/>
            <ac:graphicFrameMk id="600" creationId="{00000000-0000-0000-0000-000000000000}"/>
          </ac:graphicFrameMkLst>
        </pc:graphicFrameChg>
        <pc:picChg chg="add mod">
          <ac:chgData name="Alice Dufour-Feronce" userId="fb79c922-e6f7-42f5-b439-f88b45d18a7b" providerId="ADAL" clId="{3432BC87-7198-428A-91C5-F9E42AE5E313}" dt="2023-10-05T10:01:54.172" v="69" actId="1076"/>
          <ac:picMkLst>
            <pc:docMk/>
            <pc:sldMk cId="1426893066" sldId="305"/>
            <ac:picMk id="2" creationId="{94A17EDD-A0B1-CF8A-D43D-35C236D5027B}"/>
          </ac:picMkLst>
        </pc:picChg>
        <pc:picChg chg="add mod">
          <ac:chgData name="Alice Dufour-Feronce" userId="fb79c922-e6f7-42f5-b439-f88b45d18a7b" providerId="ADAL" clId="{3432BC87-7198-428A-91C5-F9E42AE5E313}" dt="2023-10-05T09:59:47.779" v="35"/>
          <ac:picMkLst>
            <pc:docMk/>
            <pc:sldMk cId="1426893066" sldId="305"/>
            <ac:picMk id="3" creationId="{336F6F34-00B8-7C3C-CE9B-A6768CCF19DF}"/>
          </ac:picMkLst>
        </pc:picChg>
        <pc:picChg chg="add mod">
          <ac:chgData name="Alice Dufour-Feronce" userId="fb79c922-e6f7-42f5-b439-f88b45d18a7b" providerId="ADAL" clId="{3432BC87-7198-428A-91C5-F9E42AE5E313}" dt="2023-10-05T10:01:56.408" v="70" actId="1076"/>
          <ac:picMkLst>
            <pc:docMk/>
            <pc:sldMk cId="1426893066" sldId="305"/>
            <ac:picMk id="4" creationId="{617F9CFB-E1C1-D1D1-D535-E1BC655631FB}"/>
          </ac:picMkLst>
        </pc:picChg>
      </pc:sldChg>
      <pc:sldChg chg="new del">
        <pc:chgData name="Alice Dufour-Feronce" userId="fb79c922-e6f7-42f5-b439-f88b45d18a7b" providerId="ADAL" clId="{3432BC87-7198-428A-91C5-F9E42AE5E313}" dt="2023-10-05T09:57:48.607" v="1" actId="680"/>
        <pc:sldMkLst>
          <pc:docMk/>
          <pc:sldMk cId="1514493052"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e34627cad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e34627cad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e34627cad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e34627cad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e34627cad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e34627cad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e34627cad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e34627cad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4f5f16d9ba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4f5f16d9ba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4f5f16d9ba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4f5f16d9ba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e34627cad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e34627cad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e34627cad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e34627cad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34627cad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e34627cad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e34627cad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e34627cad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e347b5f56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e347b5f5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e34627cad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e34627cad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e34627cad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e34627cad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e34627cad4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e34627cad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e34627cad4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e34627cad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e34627cad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e34627cad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e34627cad4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e34627cad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e34627cad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e34627cad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e34627cad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e34627cad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e34627cad4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e34627cad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e34627cad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e34627cad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e34627cad4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e34627cad4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e34627cad4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e34627cad4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565c5bf13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565c5bf13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e34627cad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e34627cad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e34627cad4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e34627cad4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e34627cad4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e34627cad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e34627cad4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e34627cad4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4f5f16d9ba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4f5f16d9ba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e34627cad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e34627cad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4627cad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4627cad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4f5f16d9ba_0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4f5f16d9ba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e34627ca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e34627cad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e34627cad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e34627cad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e34627cad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e34627cad4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e34627cad4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e34627cad4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e34627cad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e34627cad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e34627cad4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1e34627cad4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e34627cad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e34627cad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4f5f16d9ba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4f5f16d9ba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e34627cad4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e34627cad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2705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e34627ca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e34627cad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e347b5f564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e347b5f564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34627cad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34627cad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e34627cad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e34627cad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f5f16d9ba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4f5f16d9ba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4f5f16d9ba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4f5f16d9ba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urticaria-registry.com/for-participants.shtml"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s://linktr.ee/ga2len" TargetMode="External"/><Relationship Id="rId5" Type="http://schemas.openxmlformats.org/officeDocument/2006/relationships/hyperlink" Target="https://ga2len-ucare.com/"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849800"/>
            <a:ext cx="9144000" cy="88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de" sz="4480">
                <a:latin typeface="Helvetica Neue"/>
                <a:ea typeface="Helvetica Neue"/>
                <a:cs typeface="Helvetica Neue"/>
                <a:sym typeface="Helvetica Neue"/>
              </a:rPr>
              <a:t>Name Center</a:t>
            </a:r>
            <a:endParaRPr sz="4480">
              <a:latin typeface="Helvetica Neue"/>
              <a:ea typeface="Helvetica Neue"/>
              <a:cs typeface="Helvetica Neue"/>
              <a:sym typeface="Helvetica Neue"/>
            </a:endParaRPr>
          </a:p>
        </p:txBody>
      </p:sp>
      <p:sp>
        <p:nvSpPr>
          <p:cNvPr id="55" name="Google Shape;55;p13"/>
          <p:cNvSpPr txBox="1">
            <a:spLocks noGrp="1"/>
          </p:cNvSpPr>
          <p:nvPr>
            <p:ph type="subTitle" idx="1"/>
          </p:nvPr>
        </p:nvSpPr>
        <p:spPr>
          <a:xfrm>
            <a:off x="363950" y="410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de" b="1">
                <a:solidFill>
                  <a:srgbClr val="0B5394"/>
                </a:solidFill>
                <a:latin typeface="Helvetica Neue"/>
                <a:ea typeface="Helvetica Neue"/>
                <a:cs typeface="Helvetica Neue"/>
                <a:sym typeface="Helvetica Neue"/>
              </a:rPr>
              <a:t>UCARE </a:t>
            </a:r>
            <a:endParaRPr b="1">
              <a:solidFill>
                <a:srgbClr val="0B5394"/>
              </a:solidFill>
              <a:latin typeface="Helvetica Neue"/>
              <a:ea typeface="Helvetica Neue"/>
              <a:cs typeface="Helvetica Neue"/>
              <a:sym typeface="Helvetica Neue"/>
            </a:endParaRPr>
          </a:p>
          <a:p>
            <a:pPr marL="0" lvl="0" indent="0" algn="ctr" rtl="0">
              <a:spcBef>
                <a:spcPts val="0"/>
              </a:spcBef>
              <a:spcAft>
                <a:spcPts val="0"/>
              </a:spcAft>
              <a:buNone/>
            </a:pPr>
            <a:r>
              <a:rPr lang="de" b="1">
                <a:solidFill>
                  <a:srgbClr val="0B5394"/>
                </a:solidFill>
                <a:latin typeface="Helvetica Neue"/>
                <a:ea typeface="Helvetica Neue"/>
                <a:cs typeface="Helvetica Neue"/>
                <a:sym typeface="Helvetica Neue"/>
              </a:rPr>
              <a:t>Audit Presentation</a:t>
            </a:r>
            <a:endParaRPr b="1">
              <a:solidFill>
                <a:srgbClr val="0B5394"/>
              </a:solidFill>
              <a:latin typeface="Helvetica Neue"/>
              <a:ea typeface="Helvetica Neue"/>
              <a:cs typeface="Helvetica Neue"/>
              <a:sym typeface="Helvetica Neue"/>
            </a:endParaRPr>
          </a:p>
        </p:txBody>
      </p:sp>
      <p:pic>
        <p:nvPicPr>
          <p:cNvPr id="56" name="Google Shape;56;p13"/>
          <p:cNvPicPr preferRelativeResize="0"/>
          <p:nvPr/>
        </p:nvPicPr>
        <p:blipFill>
          <a:blip r:embed="rId3">
            <a:alphaModFix/>
          </a:blip>
          <a:stretch>
            <a:fillRect/>
          </a:stretch>
        </p:blipFill>
        <p:spPr>
          <a:xfrm>
            <a:off x="7228775" y="158600"/>
            <a:ext cx="1808276" cy="1350176"/>
          </a:xfrm>
          <a:prstGeom prst="rect">
            <a:avLst/>
          </a:prstGeom>
          <a:noFill/>
          <a:ln>
            <a:noFill/>
          </a:ln>
        </p:spPr>
      </p:pic>
      <p:pic>
        <p:nvPicPr>
          <p:cNvPr id="57" name="Google Shape;57;p13"/>
          <p:cNvPicPr preferRelativeResize="0"/>
          <p:nvPr/>
        </p:nvPicPr>
        <p:blipFill rotWithShape="1">
          <a:blip r:embed="rId4">
            <a:alphaModFix/>
          </a:blip>
          <a:srcRect l="129" r="129"/>
          <a:stretch/>
        </p:blipFill>
        <p:spPr>
          <a:xfrm>
            <a:off x="89675" y="158600"/>
            <a:ext cx="2027400" cy="1317821"/>
          </a:xfrm>
          <a:prstGeom prst="rect">
            <a:avLst/>
          </a:prstGeom>
          <a:noFill/>
          <a:ln>
            <a:noFill/>
          </a:ln>
        </p:spPr>
      </p:pic>
      <p:sp>
        <p:nvSpPr>
          <p:cNvPr id="58" name="Google Shape;58;p13"/>
          <p:cNvSpPr txBox="1"/>
          <p:nvPr/>
        </p:nvSpPr>
        <p:spPr>
          <a:xfrm>
            <a:off x="93792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1"/>
                </a:solidFill>
                <a:latin typeface="Helvetica Neue"/>
                <a:ea typeface="Helvetica Neue"/>
                <a:cs typeface="Helvetica Neue"/>
                <a:sym typeface="Helvetica Neue"/>
              </a:rPr>
              <a:t>Name Head of center:</a:t>
            </a:r>
            <a:endParaRPr sz="1200">
              <a:solidFill>
                <a:schemeClr val="dk1"/>
              </a:solidFill>
              <a:latin typeface="Helvetica Neue"/>
              <a:ea typeface="Helvetica Neue"/>
              <a:cs typeface="Helvetica Neue"/>
              <a:sym typeface="Helvetica Neue"/>
            </a:endParaRPr>
          </a:p>
        </p:txBody>
      </p:sp>
      <p:sp>
        <p:nvSpPr>
          <p:cNvPr id="59" name="Google Shape;59;p13"/>
          <p:cNvSpPr txBox="1"/>
          <p:nvPr/>
        </p:nvSpPr>
        <p:spPr>
          <a:xfrm>
            <a:off x="93792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sz="1200">
                <a:solidFill>
                  <a:schemeClr val="dk1"/>
                </a:solidFill>
                <a:latin typeface="Helvetica Neue"/>
                <a:ea typeface="Helvetica Neue"/>
                <a:cs typeface="Helvetica Neue"/>
                <a:sym typeface="Helvetica Neue"/>
              </a:rPr>
              <a:t>Name Deputy of center:</a:t>
            </a:r>
            <a:endParaRPr sz="1200">
              <a:solidFill>
                <a:schemeClr val="dk1"/>
              </a:solidFill>
            </a:endParaRPr>
          </a:p>
        </p:txBody>
      </p:sp>
      <p:sp>
        <p:nvSpPr>
          <p:cNvPr id="60" name="Google Shape;60;p13"/>
          <p:cNvSpPr txBox="1"/>
          <p:nvPr/>
        </p:nvSpPr>
        <p:spPr>
          <a:xfrm>
            <a:off x="495737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1"/>
                </a:solidFill>
                <a:latin typeface="Helvetica Neue"/>
                <a:ea typeface="Helvetica Neue"/>
                <a:cs typeface="Helvetica Neue"/>
                <a:sym typeface="Helvetica Neue"/>
              </a:rPr>
              <a:t>Email Head of center:</a:t>
            </a:r>
            <a:endParaRPr sz="1200">
              <a:solidFill>
                <a:schemeClr val="dk1"/>
              </a:solidFill>
              <a:latin typeface="Helvetica Neue"/>
              <a:ea typeface="Helvetica Neue"/>
              <a:cs typeface="Helvetica Neue"/>
              <a:sym typeface="Helvetica Neue"/>
            </a:endParaRPr>
          </a:p>
        </p:txBody>
      </p:sp>
      <p:sp>
        <p:nvSpPr>
          <p:cNvPr id="61" name="Google Shape;61;p13"/>
          <p:cNvSpPr txBox="1"/>
          <p:nvPr/>
        </p:nvSpPr>
        <p:spPr>
          <a:xfrm>
            <a:off x="495737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1"/>
                </a:solidFill>
                <a:latin typeface="Helvetica Neue"/>
                <a:ea typeface="Helvetica Neue"/>
                <a:cs typeface="Helvetica Neue"/>
                <a:sym typeface="Helvetica Neue"/>
              </a:rPr>
              <a:t>Name Deputy of center:</a:t>
            </a:r>
            <a:endParaRPr sz="12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5. Multidisciplinary approach</a:t>
            </a:r>
            <a:endParaRPr sz="1600">
              <a:solidFill>
                <a:srgbClr val="1155CC"/>
              </a:solidFill>
              <a:latin typeface="Helvetica Neue"/>
              <a:ea typeface="Helvetica Neue"/>
              <a:cs typeface="Helvetica Neue"/>
              <a:sym typeface="Helvetica Neue"/>
            </a:endParaRPr>
          </a:p>
        </p:txBody>
      </p:sp>
      <p:sp>
        <p:nvSpPr>
          <p:cNvPr id="165" name="Google Shape;165;p22"/>
          <p:cNvSpPr txBox="1">
            <a:spLocks noGrp="1"/>
          </p:cNvSpPr>
          <p:nvPr>
            <p:ph type="body" idx="1"/>
          </p:nvPr>
        </p:nvSpPr>
        <p:spPr>
          <a:xfrm>
            <a:off x="623400" y="820150"/>
            <a:ext cx="7639500" cy="5421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be able to interact with other specialties for the management of comorbidities, the treatment of patients with differential diagnoses, and to perform extended diagnostics.</a:t>
            </a:r>
            <a:endParaRPr sz="1000">
              <a:solidFill>
                <a:schemeClr val="dk1"/>
              </a:solidFill>
              <a:latin typeface="Helvetica Neue"/>
              <a:ea typeface="Helvetica Neue"/>
              <a:cs typeface="Helvetica Neue"/>
              <a:sym typeface="Helvetica Neue"/>
            </a:endParaRPr>
          </a:p>
        </p:txBody>
      </p:sp>
      <p:sp>
        <p:nvSpPr>
          <p:cNvPr id="166" name="Google Shape;166;p22"/>
          <p:cNvSpPr txBox="1"/>
          <p:nvPr/>
        </p:nvSpPr>
        <p:spPr>
          <a:xfrm>
            <a:off x="680950" y="2681050"/>
            <a:ext cx="6637800" cy="23397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write down specialties who you interact with.</a:t>
            </a:r>
            <a:endParaRPr sz="1000" dirty="0">
              <a:solidFill>
                <a:srgbClr val="1155CC"/>
              </a:solidFill>
            </a:endParaRPr>
          </a:p>
          <a:p>
            <a:pPr marL="0" lvl="0" indent="0" algn="l" rtl="0">
              <a:spcBef>
                <a:spcPts val="0"/>
              </a:spcBef>
              <a:spcAft>
                <a:spcPts val="0"/>
              </a:spcAft>
              <a:buNone/>
            </a:pPr>
            <a:r>
              <a:rPr lang="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p:txBody>
      </p:sp>
      <p:sp>
        <p:nvSpPr>
          <p:cNvPr id="167" name="Google Shape;167;p22"/>
          <p:cNvSpPr txBox="1"/>
          <p:nvPr/>
        </p:nvSpPr>
        <p:spPr>
          <a:xfrm>
            <a:off x="623400" y="1404775"/>
            <a:ext cx="4811100" cy="102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Is the center able to interact with other specialties for the management of comorbidities, the treatment of patients with differential diagnoses, and to perform extended diagnostics?</a:t>
            </a:r>
            <a:endParaRPr sz="1000">
              <a:solidFill>
                <a:schemeClr val="dk1"/>
              </a:solidFill>
              <a:latin typeface="Helvetica Neue"/>
              <a:ea typeface="Helvetica Neue"/>
              <a:cs typeface="Helvetica Neue"/>
              <a:sym typeface="Helvetica Neue"/>
            </a:endParaRPr>
          </a:p>
        </p:txBody>
      </p:sp>
      <p:sp>
        <p:nvSpPr>
          <p:cNvPr id="168" name="Google Shape;168;p22"/>
          <p:cNvSpPr/>
          <p:nvPr/>
        </p:nvSpPr>
        <p:spPr>
          <a:xfrm>
            <a:off x="75175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70" name="Google Shape;170;p22"/>
          <p:cNvSpPr/>
          <p:nvPr/>
        </p:nvSpPr>
        <p:spPr>
          <a:xfrm>
            <a:off x="65021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6. Accessibility and visibility</a:t>
            </a:r>
            <a:endParaRPr sz="1600">
              <a:solidFill>
                <a:srgbClr val="1155CC"/>
              </a:solidFill>
              <a:latin typeface="Helvetica Neue"/>
              <a:ea typeface="Helvetica Neue"/>
              <a:cs typeface="Helvetica Neue"/>
              <a:sym typeface="Helvetica Neue"/>
            </a:endParaRPr>
          </a:p>
        </p:txBody>
      </p:sp>
      <p:sp>
        <p:nvSpPr>
          <p:cNvPr id="177" name="Google Shape;177;p23"/>
          <p:cNvSpPr txBox="1">
            <a:spLocks noGrp="1"/>
          </p:cNvSpPr>
          <p:nvPr>
            <p:ph type="body" idx="1"/>
          </p:nvPr>
        </p:nvSpPr>
        <p:spPr>
          <a:xfrm>
            <a:off x="495025" y="759025"/>
            <a:ext cx="72693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Urticaria patients need to be able to find the center via information on the web; center needs to have referral network(s) of physicians; center needs to work with patient association(s), where applicable.</a:t>
            </a:r>
            <a:endParaRPr>
              <a:latin typeface="Helvetica Neue"/>
              <a:ea typeface="Helvetica Neue"/>
              <a:cs typeface="Helvetica Neue"/>
              <a:sym typeface="Helvetica Neue"/>
            </a:endParaRPr>
          </a:p>
        </p:txBody>
      </p:sp>
      <p:sp>
        <p:nvSpPr>
          <p:cNvPr id="178" name="Google Shape;178;p23"/>
          <p:cNvSpPr txBox="1"/>
          <p:nvPr/>
        </p:nvSpPr>
        <p:spPr>
          <a:xfrm>
            <a:off x="592225" y="3112125"/>
            <a:ext cx="37698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link to your centers’ website:</a:t>
            </a:r>
            <a:endParaRPr sz="1000">
              <a:solidFill>
                <a:srgbClr val="1155CC"/>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1000">
              <a:solidFill>
                <a:schemeClr val="accent1"/>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p:txBody>
      </p:sp>
      <p:sp>
        <p:nvSpPr>
          <p:cNvPr id="179" name="Google Shape;179;p23"/>
          <p:cNvSpPr txBox="1"/>
          <p:nvPr/>
        </p:nvSpPr>
        <p:spPr>
          <a:xfrm>
            <a:off x="592225" y="1331725"/>
            <a:ext cx="4299900" cy="133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Center clinic hours are posted on website?</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Is there evidence of local referral network?</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a:solidFill>
                  <a:schemeClr val="dk1"/>
                </a:solidFill>
                <a:latin typeface="Helvetica Neue"/>
                <a:ea typeface="Helvetica Neue"/>
                <a:cs typeface="Helvetica Neue"/>
                <a:sym typeface="Helvetica Neue"/>
              </a:rPr>
              <a:t>Recommends the patient organization the center?</a:t>
            </a:r>
            <a:endParaRPr>
              <a:latin typeface="Helvetica Neue"/>
              <a:ea typeface="Helvetica Neue"/>
              <a:cs typeface="Helvetica Neue"/>
              <a:sym typeface="Helvetica Neue"/>
            </a:endParaRPr>
          </a:p>
        </p:txBody>
      </p:sp>
      <p:sp>
        <p:nvSpPr>
          <p:cNvPr id="180" name="Google Shape;180;p23"/>
          <p:cNvSpPr/>
          <p:nvPr/>
        </p:nvSpPr>
        <p:spPr>
          <a:xfrm>
            <a:off x="6720000" y="1837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txBox="1"/>
          <p:nvPr/>
        </p:nvSpPr>
        <p:spPr>
          <a:xfrm>
            <a:off x="5131750"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82" name="Google Shape;182;p23"/>
          <p:cNvSpPr/>
          <p:nvPr/>
        </p:nvSpPr>
        <p:spPr>
          <a:xfrm>
            <a:off x="5704575" y="1837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txBox="1"/>
          <p:nvPr/>
        </p:nvSpPr>
        <p:spPr>
          <a:xfrm>
            <a:off x="6200725"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84" name="Google Shape;184;p23"/>
          <p:cNvSpPr/>
          <p:nvPr/>
        </p:nvSpPr>
        <p:spPr>
          <a:xfrm>
            <a:off x="6720000" y="21427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txBox="1"/>
          <p:nvPr/>
        </p:nvSpPr>
        <p:spPr>
          <a:xfrm>
            <a:off x="5131750"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86" name="Google Shape;186;p23"/>
          <p:cNvSpPr/>
          <p:nvPr/>
        </p:nvSpPr>
        <p:spPr>
          <a:xfrm>
            <a:off x="5704575" y="21427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txBox="1"/>
          <p:nvPr/>
        </p:nvSpPr>
        <p:spPr>
          <a:xfrm>
            <a:off x="6200725"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88" name="Google Shape;188;p23"/>
          <p:cNvSpPr/>
          <p:nvPr/>
        </p:nvSpPr>
        <p:spPr>
          <a:xfrm>
            <a:off x="6720000" y="24475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txBox="1"/>
          <p:nvPr/>
        </p:nvSpPr>
        <p:spPr>
          <a:xfrm>
            <a:off x="5131750"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90" name="Google Shape;190;p23"/>
          <p:cNvSpPr/>
          <p:nvPr/>
        </p:nvSpPr>
        <p:spPr>
          <a:xfrm>
            <a:off x="5704575" y="24475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txBox="1"/>
          <p:nvPr/>
        </p:nvSpPr>
        <p:spPr>
          <a:xfrm>
            <a:off x="6200725"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92" name="Google Shape;192;p23"/>
          <p:cNvSpPr txBox="1"/>
          <p:nvPr/>
        </p:nvSpPr>
        <p:spPr>
          <a:xfrm>
            <a:off x="4766050" y="3112125"/>
            <a:ext cx="38745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information on your local referral network and the name of the patient organization who recommends your center:</a:t>
            </a:r>
            <a:endParaRPr sz="1000">
              <a:solidFill>
                <a:srgbClr val="1155CC"/>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7. Communication skills</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rgbClr val="1155CC"/>
              </a:solidFill>
              <a:latin typeface="Helvetica Neue"/>
              <a:ea typeface="Helvetica Neue"/>
              <a:cs typeface="Helvetica Neue"/>
              <a:sym typeface="Helvetica Neue"/>
            </a:endParaRPr>
          </a:p>
        </p:txBody>
      </p:sp>
      <p:sp>
        <p:nvSpPr>
          <p:cNvPr id="198" name="Google Shape;198;p24"/>
          <p:cNvSpPr txBox="1">
            <a:spLocks noGrp="1"/>
          </p:cNvSpPr>
          <p:nvPr>
            <p:ph type="body" idx="1"/>
          </p:nvPr>
        </p:nvSpPr>
        <p:spPr>
          <a:xfrm>
            <a:off x="623400" y="835250"/>
            <a:ext cx="7209000" cy="318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staff needs to be able to communicate adequately with urticaria patients in national language and in English.</a:t>
            </a:r>
            <a:endParaRPr sz="1000">
              <a:latin typeface="Helvetica Neue"/>
              <a:ea typeface="Helvetica Neue"/>
              <a:cs typeface="Helvetica Neue"/>
              <a:sym typeface="Helvetica Neue"/>
            </a:endParaRPr>
          </a:p>
        </p:txBody>
      </p:sp>
      <p:sp>
        <p:nvSpPr>
          <p:cNvPr id="199" name="Google Shape;199;p24"/>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01" name="Google Shape;201;p24"/>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03" name="Google Shape;203;p24"/>
          <p:cNvSpPr txBox="1"/>
          <p:nvPr/>
        </p:nvSpPr>
        <p:spPr>
          <a:xfrm>
            <a:off x="623400" y="1319625"/>
            <a:ext cx="3802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 staff of the center able to communicate adequately with urticaria patients in the local language and in English?</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311700" y="445025"/>
            <a:ext cx="8520600" cy="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8. Quality management</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rgbClr val="1155CC"/>
              </a:solidFill>
              <a:latin typeface="Helvetica Neue"/>
              <a:ea typeface="Helvetica Neue"/>
              <a:cs typeface="Helvetica Neue"/>
              <a:sym typeface="Helvetica Neue"/>
            </a:endParaRPr>
          </a:p>
        </p:txBody>
      </p:sp>
      <p:sp>
        <p:nvSpPr>
          <p:cNvPr id="209" name="Google Shape;209;p25"/>
          <p:cNvSpPr txBox="1">
            <a:spLocks noGrp="1"/>
          </p:cNvSpPr>
          <p:nvPr>
            <p:ph type="body" idx="1"/>
          </p:nvPr>
        </p:nvSpPr>
        <p:spPr>
          <a:xfrm>
            <a:off x="591175" y="812800"/>
            <a:ext cx="6727500" cy="5091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Quality Management (QM) system in place, need to have written protocols and standard operating procedures (SOPs).</a:t>
            </a:r>
            <a:endParaRPr>
              <a:latin typeface="Helvetica Neue"/>
              <a:ea typeface="Helvetica Neue"/>
              <a:cs typeface="Helvetica Neue"/>
              <a:sym typeface="Helvetica Neue"/>
            </a:endParaRPr>
          </a:p>
        </p:txBody>
      </p:sp>
      <p:sp>
        <p:nvSpPr>
          <p:cNvPr id="210" name="Google Shape;210;p25"/>
          <p:cNvSpPr txBox="1"/>
          <p:nvPr/>
        </p:nvSpPr>
        <p:spPr>
          <a:xfrm>
            <a:off x="690125" y="1416325"/>
            <a:ext cx="4624800" cy="186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dk1"/>
                </a:solidFill>
                <a:latin typeface="Helvetica Neue"/>
                <a:ea typeface="Helvetica Neue"/>
                <a:cs typeface="Helvetica Neue"/>
                <a:sym typeface="Helvetica Neue"/>
              </a:rPr>
              <a:t>Is there evidence of presence of QM system (i.e. quality certificate of the hospital, ISO, etc)?</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Is there a proof of presence and use of SOPs/ protocols (i.e. work-up list for urticaria patients, differential diagnosis of urticaria, omalizumab injections, ASST performing, etc)?</a:t>
            </a:r>
            <a:endParaRPr>
              <a:latin typeface="Helvetica Neue"/>
              <a:ea typeface="Helvetica Neue"/>
              <a:cs typeface="Helvetica Neue"/>
              <a:sym typeface="Helvetica Neue"/>
            </a:endParaRPr>
          </a:p>
        </p:txBody>
      </p:sp>
      <p:sp>
        <p:nvSpPr>
          <p:cNvPr id="211" name="Google Shape;211;p25"/>
          <p:cNvSpPr/>
          <p:nvPr/>
        </p:nvSpPr>
        <p:spPr>
          <a:xfrm>
            <a:off x="7517575" y="1988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13" name="Google Shape;213;p25"/>
          <p:cNvSpPr/>
          <p:nvPr/>
        </p:nvSpPr>
        <p:spPr>
          <a:xfrm>
            <a:off x="6502150" y="1988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15" name="Google Shape;215;p25"/>
          <p:cNvSpPr/>
          <p:nvPr/>
        </p:nvSpPr>
        <p:spPr>
          <a:xfrm>
            <a:off x="7517575"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txBox="1"/>
          <p:nvPr/>
        </p:nvSpPr>
        <p:spPr>
          <a:xfrm>
            <a:off x="5929325"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17" name="Google Shape;217;p25"/>
          <p:cNvSpPr/>
          <p:nvPr/>
        </p:nvSpPr>
        <p:spPr>
          <a:xfrm>
            <a:off x="6502150"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txBox="1"/>
          <p:nvPr/>
        </p:nvSpPr>
        <p:spPr>
          <a:xfrm>
            <a:off x="6998300"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600"/>
              </a:spcBef>
              <a:spcAft>
                <a:spcPts val="1200"/>
              </a:spcAft>
              <a:buNone/>
            </a:pPr>
            <a:r>
              <a:rPr lang="de" sz="1000">
                <a:latin typeface="Helvetica Neue"/>
                <a:ea typeface="Helvetica Neue"/>
                <a:cs typeface="Helvetica Neue"/>
                <a:sym typeface="Helvetica Neue"/>
              </a:rPr>
              <a:t>Please provide photos of the certificate of the hospital</a:t>
            </a:r>
            <a:endParaRPr/>
          </a:p>
        </p:txBody>
      </p:sp>
      <p:pic>
        <p:nvPicPr>
          <p:cNvPr id="224" name="Google Shape;224;p26"/>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25" name="Google Shape;225;p26"/>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600"/>
              </a:spcBef>
              <a:spcAft>
                <a:spcPts val="1200"/>
              </a:spcAft>
              <a:buClr>
                <a:schemeClr val="dk1"/>
              </a:buClr>
              <a:buSzPts val="1100"/>
              <a:buFont typeface="Arial"/>
              <a:buNone/>
            </a:pPr>
            <a:r>
              <a:rPr lang="de" sz="1000">
                <a:latin typeface="Helvetica Neue"/>
                <a:ea typeface="Helvetica Neue"/>
                <a:cs typeface="Helvetica Neue"/>
                <a:sym typeface="Helvetica Neue"/>
              </a:rPr>
              <a:t>Please provide photos of some SUPs from your center </a:t>
            </a:r>
            <a:endParaRPr/>
          </a:p>
        </p:txBody>
      </p:sp>
      <p:pic>
        <p:nvPicPr>
          <p:cNvPr id="231" name="Google Shape;231;p27"/>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32" name="Google Shape;232;p27"/>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9. Structured documentation, recording and archiving of patient data </a:t>
            </a:r>
            <a:endParaRPr sz="1600">
              <a:solidFill>
                <a:srgbClr val="1155CC"/>
              </a:solidFill>
              <a:latin typeface="Helvetica Neue"/>
              <a:ea typeface="Helvetica Neue"/>
              <a:cs typeface="Helvetica Neue"/>
              <a:sym typeface="Helvetica Neue"/>
            </a:endParaRPr>
          </a:p>
        </p:txBody>
      </p:sp>
      <p:sp>
        <p:nvSpPr>
          <p:cNvPr id="238" name="Google Shape;238;p28"/>
          <p:cNvSpPr txBox="1">
            <a:spLocks noGrp="1"/>
          </p:cNvSpPr>
          <p:nvPr>
            <p:ph type="body" idx="1"/>
          </p:nvPr>
        </p:nvSpPr>
        <p:spPr>
          <a:xfrm>
            <a:off x="623400" y="842700"/>
            <a:ext cx="7337400" cy="5376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in place and use a databank to record patient data. Databank needs to allow retrieval of information needed to address scientific questions.</a:t>
            </a:r>
            <a:endParaRPr>
              <a:latin typeface="Helvetica Neue"/>
              <a:ea typeface="Helvetica Neue"/>
              <a:cs typeface="Helvetica Neue"/>
              <a:sym typeface="Helvetica Neue"/>
            </a:endParaRPr>
          </a:p>
        </p:txBody>
      </p:sp>
      <p:sp>
        <p:nvSpPr>
          <p:cNvPr id="239" name="Google Shape;239;p28"/>
          <p:cNvSpPr txBox="1"/>
          <p:nvPr/>
        </p:nvSpPr>
        <p:spPr>
          <a:xfrm>
            <a:off x="683025" y="1408775"/>
            <a:ext cx="3777300" cy="1392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Do you have a patient databank?</a:t>
            </a:r>
            <a:endParaRPr sz="1000">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≥50 urticaria patients in databank/year?</a:t>
            </a:r>
            <a:endParaRPr sz="1000">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
        <p:nvSpPr>
          <p:cNvPr id="240" name="Google Shape;240;p28"/>
          <p:cNvSpPr txBox="1"/>
          <p:nvPr/>
        </p:nvSpPr>
        <p:spPr>
          <a:xfrm>
            <a:off x="683025" y="4414625"/>
            <a:ext cx="3911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a photo of the patient databank and </a:t>
            </a:r>
            <a:endParaRPr sz="1000">
              <a:latin typeface="Helvetica Neue"/>
              <a:ea typeface="Helvetica Neue"/>
              <a:cs typeface="Helvetica Neue"/>
              <a:sym typeface="Helvetica Neue"/>
            </a:endParaRPr>
          </a:p>
          <a:p>
            <a:pPr marL="0" lvl="0" indent="0" algn="r" rtl="0">
              <a:spcBef>
                <a:spcPts val="0"/>
              </a:spcBef>
              <a:spcAft>
                <a:spcPts val="0"/>
              </a:spcAft>
              <a:buNone/>
            </a:pPr>
            <a:r>
              <a:rPr lang="de" sz="1000">
                <a:latin typeface="Helvetica Neue"/>
                <a:ea typeface="Helvetica Neue"/>
                <a:cs typeface="Helvetica Neue"/>
                <a:sym typeface="Helvetica Neue"/>
              </a:rPr>
              <a:t>number of patients included in the databank.</a:t>
            </a:r>
            <a:endParaRPr sz="1000">
              <a:latin typeface="Helvetica Neue"/>
              <a:ea typeface="Helvetica Neue"/>
              <a:cs typeface="Helvetica Neue"/>
              <a:sym typeface="Helvetica Neue"/>
            </a:endParaRPr>
          </a:p>
        </p:txBody>
      </p:sp>
      <p:sp>
        <p:nvSpPr>
          <p:cNvPr id="241" name="Google Shape;241;p28"/>
          <p:cNvSpPr/>
          <p:nvPr/>
        </p:nvSpPr>
        <p:spPr>
          <a:xfrm>
            <a:off x="5886175" y="19227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2" name="Google Shape;242;p28"/>
          <p:cNvSpPr txBox="1"/>
          <p:nvPr/>
        </p:nvSpPr>
        <p:spPr>
          <a:xfrm>
            <a:off x="4297925"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43" name="Google Shape;243;p28"/>
          <p:cNvSpPr/>
          <p:nvPr/>
        </p:nvSpPr>
        <p:spPr>
          <a:xfrm>
            <a:off x="4870750" y="19227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4" name="Google Shape;244;p28"/>
          <p:cNvSpPr txBox="1"/>
          <p:nvPr/>
        </p:nvSpPr>
        <p:spPr>
          <a:xfrm>
            <a:off x="5366900"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45" name="Google Shape;245;p28"/>
          <p:cNvSpPr/>
          <p:nvPr/>
        </p:nvSpPr>
        <p:spPr>
          <a:xfrm>
            <a:off x="5886175" y="2227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6" name="Google Shape;246;p28"/>
          <p:cNvSpPr txBox="1"/>
          <p:nvPr/>
        </p:nvSpPr>
        <p:spPr>
          <a:xfrm>
            <a:off x="4297925"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47" name="Google Shape;247;p28"/>
          <p:cNvSpPr/>
          <p:nvPr/>
        </p:nvSpPr>
        <p:spPr>
          <a:xfrm>
            <a:off x="4870750" y="2227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8" name="Google Shape;248;p28"/>
          <p:cNvSpPr txBox="1"/>
          <p:nvPr/>
        </p:nvSpPr>
        <p:spPr>
          <a:xfrm>
            <a:off x="5366900"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49" name="Google Shape;249;p28"/>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10. Critical incidence reporting and error management</a:t>
            </a:r>
            <a:endParaRPr sz="1600">
              <a:solidFill>
                <a:srgbClr val="1155CC"/>
              </a:solidFill>
              <a:latin typeface="Helvetica Neue"/>
              <a:ea typeface="Helvetica Neue"/>
              <a:cs typeface="Helvetica Neue"/>
              <a:sym typeface="Helvetica Neue"/>
            </a:endParaRPr>
          </a:p>
        </p:txBody>
      </p:sp>
      <p:sp>
        <p:nvSpPr>
          <p:cNvPr id="255" name="Google Shape;255;p29"/>
          <p:cNvSpPr txBox="1">
            <a:spLocks noGrp="1"/>
          </p:cNvSpPr>
          <p:nvPr>
            <p:ph type="body" idx="1"/>
          </p:nvPr>
        </p:nvSpPr>
        <p:spPr>
          <a:xfrm>
            <a:off x="643575" y="800425"/>
            <a:ext cx="71685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and make use of an incidence report book documenting all critical incidents. Centers must analyze all reported incidents and take and document appropriate action.</a:t>
            </a:r>
            <a:endParaRPr>
              <a:latin typeface="Helvetica Neue"/>
              <a:ea typeface="Helvetica Neue"/>
              <a:cs typeface="Helvetica Neue"/>
              <a:sym typeface="Helvetica Neue"/>
            </a:endParaRPr>
          </a:p>
        </p:txBody>
      </p:sp>
      <p:sp>
        <p:nvSpPr>
          <p:cNvPr id="256" name="Google Shape;256;p29"/>
          <p:cNvSpPr txBox="1"/>
          <p:nvPr/>
        </p:nvSpPr>
        <p:spPr>
          <a:xfrm>
            <a:off x="643575" y="1446950"/>
            <a:ext cx="4800000" cy="1239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Do you have evidence of presence and use of incidence report book and follow up and documentation of error reports by appropriate action?</a:t>
            </a:r>
            <a:endParaRPr sz="1000">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
        <p:nvSpPr>
          <p:cNvPr id="257" name="Google Shape;257;p29"/>
          <p:cNvSpPr txBox="1"/>
          <p:nvPr/>
        </p:nvSpPr>
        <p:spPr>
          <a:xfrm>
            <a:off x="2222125" y="4568525"/>
            <a:ext cx="2266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Please provide a photo of the book.</a:t>
            </a:r>
            <a:endParaRPr sz="1000">
              <a:latin typeface="Helvetica Neue"/>
              <a:ea typeface="Helvetica Neue"/>
              <a:cs typeface="Helvetica Neue"/>
              <a:sym typeface="Helvetica Neue"/>
            </a:endParaRPr>
          </a:p>
        </p:txBody>
      </p:sp>
      <p:sp>
        <p:nvSpPr>
          <p:cNvPr id="258" name="Google Shape;258;p29"/>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59" name="Google Shape;259;p29"/>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60" name="Google Shape;260;p29"/>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61" name="Google Shape;261;p29"/>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62" name="Google Shape;262;p29"/>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txBox="1">
            <a:spLocks noGrp="1"/>
          </p:cNvSpPr>
          <p:nvPr>
            <p:ph type="title"/>
          </p:nvPr>
        </p:nvSpPr>
        <p:spPr>
          <a:xfrm>
            <a:off x="311700" y="445025"/>
            <a:ext cx="8520600" cy="4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11. Assessment of patient satisfaction and unmet needs</a:t>
            </a:r>
            <a:endParaRPr sz="1600">
              <a:solidFill>
                <a:srgbClr val="1155CC"/>
              </a:solidFill>
              <a:latin typeface="Helvetica Neue"/>
              <a:ea typeface="Helvetica Neue"/>
              <a:cs typeface="Helvetica Neue"/>
              <a:sym typeface="Helvetica Neue"/>
            </a:endParaRPr>
          </a:p>
        </p:txBody>
      </p:sp>
      <p:sp>
        <p:nvSpPr>
          <p:cNvPr id="268" name="Google Shape;268;p30"/>
          <p:cNvSpPr txBox="1">
            <a:spLocks noGrp="1"/>
          </p:cNvSpPr>
          <p:nvPr>
            <p:ph type="body" idx="1"/>
          </p:nvPr>
        </p:nvSpPr>
        <p:spPr>
          <a:xfrm>
            <a:off x="628675" y="853250"/>
            <a:ext cx="6888900" cy="863100"/>
          </a:xfrm>
          <a:prstGeom prst="rect">
            <a:avLst/>
          </a:prstGeom>
        </p:spPr>
        <p:txBody>
          <a:bodyPr spcFirstLastPara="1" wrap="square" lIns="91425" tIns="91425" rIns="91425" bIns="91425" anchor="t" anchorCtr="0">
            <a:normAutofit/>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needs to regularly assess how satisfied their patients are with the work of the center and take appropriate action based on the outcome.</a:t>
            </a:r>
            <a:endParaRPr>
              <a:latin typeface="Helvetica Neue"/>
              <a:ea typeface="Helvetica Neue"/>
              <a:cs typeface="Helvetica Neue"/>
              <a:sym typeface="Helvetica Neue"/>
            </a:endParaRPr>
          </a:p>
        </p:txBody>
      </p:sp>
      <p:sp>
        <p:nvSpPr>
          <p:cNvPr id="269" name="Google Shape;269;p30"/>
          <p:cNvSpPr txBox="1"/>
          <p:nvPr/>
        </p:nvSpPr>
        <p:spPr>
          <a:xfrm>
            <a:off x="628675" y="1474650"/>
            <a:ext cx="45147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Can you prove that ≥40 patients were asked about their satisfaction in last 12 months (preferably by questionnaire)?</a:t>
            </a:r>
            <a:endParaRPr>
              <a:latin typeface="Helvetica Neue"/>
              <a:ea typeface="Helvetica Neue"/>
              <a:cs typeface="Helvetica Neue"/>
              <a:sym typeface="Helvetica Neue"/>
            </a:endParaRPr>
          </a:p>
        </p:txBody>
      </p:sp>
      <p:sp>
        <p:nvSpPr>
          <p:cNvPr id="270" name="Google Shape;270;p30"/>
          <p:cNvSpPr txBox="1"/>
          <p:nvPr/>
        </p:nvSpPr>
        <p:spPr>
          <a:xfrm>
            <a:off x="1621850" y="4568525"/>
            <a:ext cx="2875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latin typeface="Helvetica Neue"/>
                <a:ea typeface="Helvetica Neue"/>
                <a:cs typeface="Helvetica Neue"/>
                <a:sym typeface="Helvetica Neue"/>
              </a:rPr>
              <a:t>Please provide a photo of a filled questionnaire.</a:t>
            </a:r>
            <a:endParaRPr sz="1000">
              <a:latin typeface="Helvetica Neue"/>
              <a:ea typeface="Helvetica Neue"/>
              <a:cs typeface="Helvetica Neue"/>
              <a:sym typeface="Helvetica Neue"/>
            </a:endParaRPr>
          </a:p>
        </p:txBody>
      </p:sp>
      <p:sp>
        <p:nvSpPr>
          <p:cNvPr id="271" name="Google Shape;271;p30"/>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72" name="Google Shape;272;p30"/>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73" name="Google Shape;273;p30"/>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74" name="Google Shape;274;p30"/>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75" name="Google Shape;275;p30"/>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1"/>
          <p:cNvSpPr txBox="1">
            <a:spLocks noGrp="1"/>
          </p:cNvSpPr>
          <p:nvPr>
            <p:ph type="title"/>
          </p:nvPr>
        </p:nvSpPr>
        <p:spPr>
          <a:xfrm>
            <a:off x="311700" y="445025"/>
            <a:ext cx="8520600" cy="4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12. In team communication </a:t>
            </a:r>
            <a:endParaRPr sz="1600">
              <a:solidFill>
                <a:srgbClr val="1155CC"/>
              </a:solidFill>
              <a:latin typeface="Helvetica Neue"/>
              <a:ea typeface="Helvetica Neue"/>
              <a:cs typeface="Helvetica Neue"/>
              <a:sym typeface="Helvetica Neue"/>
            </a:endParaRPr>
          </a:p>
        </p:txBody>
      </p:sp>
      <p:sp>
        <p:nvSpPr>
          <p:cNvPr id="281" name="Google Shape;281;p31"/>
          <p:cNvSpPr txBox="1">
            <a:spLocks noGrp="1"/>
          </p:cNvSpPr>
          <p:nvPr>
            <p:ph type="body" idx="1"/>
          </p:nvPr>
        </p:nvSpPr>
        <p:spPr>
          <a:xfrm>
            <a:off x="649925" y="798775"/>
            <a:ext cx="6802800" cy="6048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regular meetings of staff to discuss projects and concepts. Decisions should be protocolled and followed by action where applicable.</a:t>
            </a:r>
            <a:endParaRPr>
              <a:latin typeface="Helvetica Neue"/>
              <a:ea typeface="Helvetica Neue"/>
              <a:cs typeface="Helvetica Neue"/>
              <a:sym typeface="Helvetica Neue"/>
            </a:endParaRPr>
          </a:p>
        </p:txBody>
      </p:sp>
      <p:sp>
        <p:nvSpPr>
          <p:cNvPr id="282" name="Google Shape;282;p31"/>
          <p:cNvSpPr txBox="1"/>
          <p:nvPr/>
        </p:nvSpPr>
        <p:spPr>
          <a:xfrm>
            <a:off x="649925" y="1403575"/>
            <a:ext cx="4696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of regular team meetings, at least once per month, on center logistics, projects and concepts?</a:t>
            </a:r>
            <a:endParaRPr>
              <a:latin typeface="Helvetica Neue"/>
              <a:ea typeface="Helvetica Neue"/>
              <a:cs typeface="Helvetica Neue"/>
              <a:sym typeface="Helvetica Neue"/>
            </a:endParaRPr>
          </a:p>
        </p:txBody>
      </p:sp>
      <p:sp>
        <p:nvSpPr>
          <p:cNvPr id="283" name="Google Shape;283;p31"/>
          <p:cNvSpPr txBox="1"/>
          <p:nvPr/>
        </p:nvSpPr>
        <p:spPr>
          <a:xfrm>
            <a:off x="649925" y="4414625"/>
            <a:ext cx="3878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Provide i.e. photo of team meeting or a photo </a:t>
            </a:r>
            <a:endParaRPr sz="1000">
              <a:latin typeface="Helvetica Neue"/>
              <a:ea typeface="Helvetica Neue"/>
              <a:cs typeface="Helvetica Neue"/>
              <a:sym typeface="Helvetica Neue"/>
            </a:endParaRPr>
          </a:p>
          <a:p>
            <a:pPr marL="0" lvl="0" indent="0" algn="r" rtl="0">
              <a:spcBef>
                <a:spcPts val="0"/>
              </a:spcBef>
              <a:spcAft>
                <a:spcPts val="0"/>
              </a:spcAft>
              <a:buNone/>
            </a:pPr>
            <a:r>
              <a:rPr lang="de" sz="1000">
                <a:latin typeface="Helvetica Neue"/>
                <a:ea typeface="Helvetica Neue"/>
                <a:cs typeface="Helvetica Neue"/>
                <a:sym typeface="Helvetica Neue"/>
              </a:rPr>
              <a:t>of the schedule of the meetings.</a:t>
            </a:r>
            <a:endParaRPr sz="1000">
              <a:latin typeface="Helvetica Neue"/>
              <a:ea typeface="Helvetica Neue"/>
              <a:cs typeface="Helvetica Neue"/>
              <a:sym typeface="Helvetica Neue"/>
            </a:endParaRPr>
          </a:p>
        </p:txBody>
      </p:sp>
      <p:sp>
        <p:nvSpPr>
          <p:cNvPr id="284" name="Google Shape;284;p31"/>
          <p:cNvSpPr/>
          <p:nvPr/>
        </p:nvSpPr>
        <p:spPr>
          <a:xfrm>
            <a:off x="7517575"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txBox="1"/>
          <p:nvPr/>
        </p:nvSpPr>
        <p:spPr>
          <a:xfrm>
            <a:off x="59293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86" name="Google Shape;286;p31"/>
          <p:cNvSpPr/>
          <p:nvPr/>
        </p:nvSpPr>
        <p:spPr>
          <a:xfrm>
            <a:off x="6502150"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txBox="1"/>
          <p:nvPr/>
        </p:nvSpPr>
        <p:spPr>
          <a:xfrm>
            <a:off x="69983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88" name="Google Shape;288;p31"/>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p:nvPr/>
        </p:nvSpPr>
        <p:spPr>
          <a:xfrm>
            <a:off x="725950" y="1240500"/>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rgbClr val="1155CC"/>
                </a:solidFill>
                <a:latin typeface="Helvetica Neue"/>
                <a:ea typeface="Helvetica Neue"/>
                <a:cs typeface="Helvetica Neue"/>
                <a:sym typeface="Helvetica Neue"/>
              </a:rPr>
              <a:t>Center mail</a:t>
            </a:r>
            <a:endParaRPr sz="1200">
              <a:solidFill>
                <a:srgbClr val="1155CC"/>
              </a:solidFill>
              <a:latin typeface="Helvetica Neue"/>
              <a:ea typeface="Helvetica Neue"/>
              <a:cs typeface="Helvetica Neue"/>
              <a:sym typeface="Helvetica Neue"/>
            </a:endParaRPr>
          </a:p>
        </p:txBody>
      </p:sp>
      <p:sp>
        <p:nvSpPr>
          <p:cNvPr id="67" name="Google Shape;67;p14"/>
          <p:cNvSpPr txBox="1"/>
          <p:nvPr/>
        </p:nvSpPr>
        <p:spPr>
          <a:xfrm>
            <a:off x="6986350" y="1817075"/>
            <a:ext cx="1486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800"/>
              <a:t>Logo Center</a:t>
            </a:r>
            <a:endParaRPr sz="800"/>
          </a:p>
          <a:p>
            <a:pPr marL="0" lvl="0" indent="0" algn="ctr" rtl="0">
              <a:spcBef>
                <a:spcPts val="0"/>
              </a:spcBef>
              <a:spcAft>
                <a:spcPts val="0"/>
              </a:spcAft>
              <a:buNone/>
            </a:pPr>
            <a:r>
              <a:rPr lang="de" sz="800"/>
              <a:t>(If exist)</a:t>
            </a:r>
            <a:endParaRPr sz="800"/>
          </a:p>
        </p:txBody>
      </p:sp>
      <p:pic>
        <p:nvPicPr>
          <p:cNvPr id="68" name="Google Shape;68;p14"/>
          <p:cNvPicPr preferRelativeResize="0"/>
          <p:nvPr/>
        </p:nvPicPr>
        <p:blipFill>
          <a:blip r:embed="rId3">
            <a:alphaModFix/>
          </a:blip>
          <a:stretch>
            <a:fillRect/>
          </a:stretch>
        </p:blipFill>
        <p:spPr>
          <a:xfrm>
            <a:off x="7055700" y="429075"/>
            <a:ext cx="1486200" cy="1486200"/>
          </a:xfrm>
          <a:prstGeom prst="rect">
            <a:avLst/>
          </a:prstGeom>
          <a:noFill/>
          <a:ln>
            <a:noFill/>
          </a:ln>
        </p:spPr>
      </p:pic>
      <p:sp>
        <p:nvSpPr>
          <p:cNvPr id="69" name="Google Shape;69;p14"/>
          <p:cNvSpPr txBox="1"/>
          <p:nvPr/>
        </p:nvSpPr>
        <p:spPr>
          <a:xfrm>
            <a:off x="725950" y="73577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rgbClr val="1155CC"/>
                </a:solidFill>
                <a:latin typeface="Helvetica Neue"/>
                <a:ea typeface="Helvetica Neue"/>
                <a:cs typeface="Helvetica Neue"/>
                <a:sym typeface="Helvetica Neue"/>
              </a:rPr>
              <a:t>Center address </a:t>
            </a:r>
            <a:endParaRPr sz="1200">
              <a:solidFill>
                <a:srgbClr val="1155CC"/>
              </a:solidFill>
              <a:latin typeface="Helvetica Neue"/>
              <a:ea typeface="Helvetica Neue"/>
              <a:cs typeface="Helvetica Neue"/>
              <a:sym typeface="Helvetica Neue"/>
            </a:endParaRPr>
          </a:p>
        </p:txBody>
      </p:sp>
      <p:sp>
        <p:nvSpPr>
          <p:cNvPr id="70" name="Google Shape;70;p14"/>
          <p:cNvSpPr txBox="1"/>
          <p:nvPr/>
        </p:nvSpPr>
        <p:spPr>
          <a:xfrm>
            <a:off x="725950" y="174522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rgbClr val="1155CC"/>
                </a:solidFill>
                <a:latin typeface="Helvetica Neue"/>
                <a:ea typeface="Helvetica Neue"/>
                <a:cs typeface="Helvetica Neue"/>
                <a:sym typeface="Helvetica Neue"/>
              </a:rPr>
              <a:t>Center phone</a:t>
            </a:r>
            <a:endParaRPr sz="1200">
              <a:solidFill>
                <a:srgbClr val="1155CC"/>
              </a:solidFill>
              <a:latin typeface="Helvetica Neue"/>
              <a:ea typeface="Helvetica Neue"/>
              <a:cs typeface="Helvetica Neue"/>
              <a:sym typeface="Helvetica Neue"/>
            </a:endParaRPr>
          </a:p>
        </p:txBody>
      </p:sp>
      <p:sp>
        <p:nvSpPr>
          <p:cNvPr id="71" name="Google Shape;71;p14"/>
          <p:cNvSpPr txBox="1"/>
          <p:nvPr/>
        </p:nvSpPr>
        <p:spPr>
          <a:xfrm>
            <a:off x="725950" y="2832325"/>
            <a:ext cx="6260400" cy="163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explain why you want to become a GA²LEN UCARE: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13. Active recruitment of research funding and support for educational activities and</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     advocacy on urticaria</a:t>
            </a:r>
            <a:endParaRPr sz="1600">
              <a:solidFill>
                <a:srgbClr val="1155CC"/>
              </a:solidFill>
              <a:latin typeface="Helvetica Neue"/>
              <a:ea typeface="Helvetica Neue"/>
              <a:cs typeface="Helvetica Neue"/>
              <a:sym typeface="Helvetica Neue"/>
            </a:endParaRPr>
          </a:p>
        </p:txBody>
      </p:sp>
      <p:sp>
        <p:nvSpPr>
          <p:cNvPr id="294" name="Google Shape;294;p32"/>
          <p:cNvSpPr txBox="1">
            <a:spLocks noGrp="1"/>
          </p:cNvSpPr>
          <p:nvPr>
            <p:ph type="body" idx="1"/>
          </p:nvPr>
        </p:nvSpPr>
        <p:spPr>
          <a:xfrm>
            <a:off x="623400" y="1052475"/>
            <a:ext cx="8520600" cy="4002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actively recruit extramural funding to support research, educational activities and/or advocacy on urticaria.</a:t>
            </a:r>
            <a:endParaRPr>
              <a:latin typeface="Helvetica Neue"/>
              <a:ea typeface="Helvetica Neue"/>
              <a:cs typeface="Helvetica Neue"/>
              <a:sym typeface="Helvetica Neue"/>
            </a:endParaRPr>
          </a:p>
        </p:txBody>
      </p:sp>
      <p:sp>
        <p:nvSpPr>
          <p:cNvPr id="295" name="Google Shape;295;p32"/>
          <p:cNvSpPr txBox="1"/>
          <p:nvPr/>
        </p:nvSpPr>
        <p:spPr>
          <a:xfrm>
            <a:off x="311700" y="4568525"/>
            <a:ext cx="42465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a photo of application for or approval of funding.</a:t>
            </a:r>
            <a:endParaRPr sz="1000">
              <a:latin typeface="Helvetica Neue"/>
              <a:ea typeface="Helvetica Neue"/>
              <a:cs typeface="Helvetica Neue"/>
              <a:sym typeface="Helvetica Neue"/>
            </a:endParaRPr>
          </a:p>
        </p:txBody>
      </p:sp>
      <p:sp>
        <p:nvSpPr>
          <p:cNvPr id="296" name="Google Shape;296;p32"/>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7" name="Google Shape;297;p32"/>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98" name="Google Shape;298;p32"/>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9" name="Google Shape;299;p32"/>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00" name="Google Shape;300;p32"/>
          <p:cNvSpPr txBox="1"/>
          <p:nvPr/>
        </p:nvSpPr>
        <p:spPr>
          <a:xfrm>
            <a:off x="618050" y="1458425"/>
            <a:ext cx="4544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Does the center actively recruit extramural funding to support research, educational activities, and/or advocacy in urticaria?</a:t>
            </a: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documentation of efforts to recruit funding (grant applications, donation programme)?</a:t>
            </a:r>
            <a:endParaRPr sz="1000"/>
          </a:p>
        </p:txBody>
      </p:sp>
      <p:sp>
        <p:nvSpPr>
          <p:cNvPr id="301" name="Google Shape;301;p32"/>
          <p:cNvSpPr/>
          <p:nvPr/>
        </p:nvSpPr>
        <p:spPr>
          <a:xfrm>
            <a:off x="7517575" y="2369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02" name="Google Shape;302;p32"/>
          <p:cNvSpPr txBox="1"/>
          <p:nvPr/>
        </p:nvSpPr>
        <p:spPr>
          <a:xfrm>
            <a:off x="5929325"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03" name="Google Shape;303;p32"/>
          <p:cNvSpPr/>
          <p:nvPr/>
        </p:nvSpPr>
        <p:spPr>
          <a:xfrm>
            <a:off x="6502150" y="2369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04" name="Google Shape;304;p32"/>
          <p:cNvSpPr txBox="1"/>
          <p:nvPr/>
        </p:nvSpPr>
        <p:spPr>
          <a:xfrm>
            <a:off x="6998300"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05" name="Google Shape;305;p32"/>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3"/>
          <p:cNvSpPr txBox="1">
            <a:spLocks noGrp="1"/>
          </p:cNvSpPr>
          <p:nvPr>
            <p:ph type="title"/>
          </p:nvPr>
        </p:nvSpPr>
        <p:spPr>
          <a:xfrm>
            <a:off x="311700" y="445025"/>
            <a:ext cx="8520600" cy="47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14. Support of the UCARE network</a:t>
            </a:r>
            <a:endParaRPr sz="1600">
              <a:solidFill>
                <a:srgbClr val="1155CC"/>
              </a:solidFill>
              <a:latin typeface="Helvetica Neue"/>
              <a:ea typeface="Helvetica Neue"/>
              <a:cs typeface="Helvetica Neue"/>
              <a:sym typeface="Helvetica Neue"/>
            </a:endParaRPr>
          </a:p>
        </p:txBody>
      </p:sp>
      <p:sp>
        <p:nvSpPr>
          <p:cNvPr id="311" name="Google Shape;311;p33"/>
          <p:cNvSpPr txBox="1">
            <a:spLocks noGrp="1"/>
          </p:cNvSpPr>
          <p:nvPr>
            <p:ph type="body" idx="1"/>
          </p:nvPr>
        </p:nvSpPr>
        <p:spPr>
          <a:xfrm>
            <a:off x="635800" y="847525"/>
            <a:ext cx="6282600" cy="476700"/>
          </a:xfrm>
          <a:prstGeom prst="rect">
            <a:avLst/>
          </a:prstGeom>
        </p:spPr>
        <p:txBody>
          <a:bodyPr spcFirstLastPara="1" wrap="square" lIns="91425" tIns="91425" rIns="91425" bIns="91425" anchor="t" anchorCtr="0">
            <a:normAutofit fontScale="40000" lnSpcReduction="20000"/>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Training and activities in auditing and certifying GA</a:t>
            </a:r>
            <a:r>
              <a:rPr lang="de" sz="1000" baseline="30000">
                <a:solidFill>
                  <a:srgbClr val="000000"/>
                </a:solidFill>
                <a:latin typeface="Helvetica Neue"/>
                <a:ea typeface="Helvetica Neue"/>
                <a:cs typeface="Helvetica Neue"/>
                <a:sym typeface="Helvetica Neue"/>
              </a:rPr>
              <a:t>2</a:t>
            </a:r>
            <a:r>
              <a:rPr lang="de" sz="1000">
                <a:solidFill>
                  <a:srgbClr val="000000"/>
                </a:solidFill>
                <a:latin typeface="Helvetica Neue"/>
                <a:ea typeface="Helvetica Neue"/>
                <a:cs typeface="Helvetica Neue"/>
                <a:sym typeface="Helvetica Neue"/>
              </a:rPr>
              <a:t>LEN UCAREs and interaction with other UCAREs.</a:t>
            </a:r>
            <a:endParaRPr>
              <a:latin typeface="Helvetica Neue"/>
              <a:ea typeface="Helvetica Neue"/>
              <a:cs typeface="Helvetica Neue"/>
              <a:sym typeface="Helvetica Neue"/>
            </a:endParaRPr>
          </a:p>
        </p:txBody>
      </p:sp>
      <p:sp>
        <p:nvSpPr>
          <p:cNvPr id="312" name="Google Shape;312;p33"/>
          <p:cNvSpPr txBox="1"/>
          <p:nvPr/>
        </p:nvSpPr>
        <p:spPr>
          <a:xfrm>
            <a:off x="868900" y="1588825"/>
            <a:ext cx="429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solidFill>
                  <a:srgbClr val="1155CC"/>
                </a:solidFill>
                <a:latin typeface="Helvetica Neue"/>
                <a:ea typeface="Helvetica Neue"/>
                <a:cs typeface="Helvetica Neue"/>
                <a:sym typeface="Helvetica Neue"/>
              </a:rPr>
              <a:t>Letter of intent </a:t>
            </a:r>
            <a:endParaRPr>
              <a:solidFill>
                <a:srgbClr val="1155CC"/>
              </a:solidFill>
              <a:latin typeface="Helvetica Neue"/>
              <a:ea typeface="Helvetica Neue"/>
              <a:cs typeface="Helvetica Neue"/>
              <a:sym typeface="Helvetica Neue"/>
            </a:endParaRPr>
          </a:p>
        </p:txBody>
      </p:sp>
      <p:sp>
        <p:nvSpPr>
          <p:cNvPr id="313" name="Google Shape;313;p33"/>
          <p:cNvSpPr txBox="1"/>
          <p:nvPr/>
        </p:nvSpPr>
        <p:spPr>
          <a:xfrm>
            <a:off x="868900" y="2253625"/>
            <a:ext cx="52716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b="1">
                <a:solidFill>
                  <a:schemeClr val="dk1"/>
                </a:solidFill>
                <a:latin typeface="Helvetica Neue"/>
                <a:ea typeface="Helvetica Neue"/>
                <a:cs typeface="Helvetica Neue"/>
                <a:sym typeface="Helvetica Neue"/>
              </a:rPr>
              <a:t>YES</a:t>
            </a:r>
            <a:r>
              <a:rPr lang="de" sz="1000">
                <a:solidFill>
                  <a:schemeClr val="dk1"/>
                </a:solidFill>
                <a:latin typeface="Helvetica Neue"/>
                <a:ea typeface="Helvetica Neue"/>
                <a:cs typeface="Helvetica Neue"/>
                <a:sym typeface="Helvetica Neue"/>
              </a:rPr>
              <a:t>, I, </a:t>
            </a:r>
            <a:r>
              <a:rPr lang="de" sz="1000" i="1">
                <a:solidFill>
                  <a:schemeClr val="dk1"/>
                </a:solidFill>
                <a:latin typeface="Helvetica Neue"/>
                <a:ea typeface="Helvetica Neue"/>
                <a:cs typeface="Helvetica Neue"/>
                <a:sym typeface="Helvetica Neue"/>
              </a:rPr>
              <a:t>(name)</a:t>
            </a:r>
            <a:r>
              <a:rPr lang="de" sz="1000">
                <a:solidFill>
                  <a:schemeClr val="dk1"/>
                </a:solidFill>
                <a:latin typeface="Helvetica Neue"/>
                <a:ea typeface="Helvetica Neue"/>
                <a:cs typeface="Helvetica Neue"/>
                <a:sym typeface="Helvetica Neue"/>
              </a:rPr>
              <a:t>, head of the center, will do training and activities in auditing and certifying GA</a:t>
            </a:r>
            <a:r>
              <a:rPr lang="de" sz="1000" baseline="30000">
                <a:solidFill>
                  <a:schemeClr val="dk1"/>
                </a:solidFill>
                <a:latin typeface="Helvetica Neue"/>
                <a:ea typeface="Helvetica Neue"/>
                <a:cs typeface="Helvetica Neue"/>
                <a:sym typeface="Helvetica Neue"/>
              </a:rPr>
              <a:t>2</a:t>
            </a:r>
            <a:r>
              <a:rPr lang="de" sz="1000">
                <a:solidFill>
                  <a:schemeClr val="dk1"/>
                </a:solidFill>
                <a:latin typeface="Helvetica Neue"/>
                <a:ea typeface="Helvetica Neue"/>
                <a:cs typeface="Helvetica Neue"/>
                <a:sym typeface="Helvetica Neue"/>
              </a:rPr>
              <a:t>LEN UCAREs and interaction with other UCAREs.</a:t>
            </a:r>
            <a:endParaRPr sz="1800">
              <a:solidFill>
                <a:schemeClr val="dk2"/>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sz="1000">
              <a:solidFill>
                <a:schemeClr val="dk1"/>
              </a:solidFill>
              <a:latin typeface="Helvetica Neue"/>
              <a:ea typeface="Helvetica Neue"/>
              <a:cs typeface="Helvetica Neue"/>
              <a:sym typeface="Helvetica Neue"/>
            </a:endParaRPr>
          </a:p>
        </p:txBody>
      </p:sp>
      <p:sp>
        <p:nvSpPr>
          <p:cNvPr id="314" name="Google Shape;314;p33"/>
          <p:cNvSpPr/>
          <p:nvPr/>
        </p:nvSpPr>
        <p:spPr>
          <a:xfrm>
            <a:off x="6826925" y="25099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15" name="Google Shape;315;p33"/>
          <p:cNvSpPr txBox="1"/>
          <p:nvPr/>
        </p:nvSpPr>
        <p:spPr>
          <a:xfrm>
            <a:off x="868900" y="3162800"/>
            <a:ext cx="5217900" cy="51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b="1">
                <a:solidFill>
                  <a:schemeClr val="dk1"/>
                </a:solidFill>
                <a:latin typeface="Helvetica Neue"/>
                <a:ea typeface="Helvetica Neue"/>
                <a:cs typeface="Helvetica Neue"/>
                <a:sym typeface="Helvetica Neue"/>
              </a:rPr>
              <a:t>YES</a:t>
            </a:r>
            <a:r>
              <a:rPr lang="de" sz="1000">
                <a:solidFill>
                  <a:schemeClr val="dk1"/>
                </a:solidFill>
                <a:latin typeface="Helvetica Neue"/>
                <a:ea typeface="Helvetica Neue"/>
                <a:cs typeface="Helvetica Neue"/>
                <a:sym typeface="Helvetica Neue"/>
              </a:rPr>
              <a:t>, I, </a:t>
            </a:r>
            <a:r>
              <a:rPr lang="de" sz="1000" i="1">
                <a:solidFill>
                  <a:schemeClr val="dk1"/>
                </a:solidFill>
                <a:latin typeface="Helvetica Neue"/>
                <a:ea typeface="Helvetica Neue"/>
                <a:cs typeface="Helvetica Neue"/>
                <a:sym typeface="Helvetica Neue"/>
              </a:rPr>
              <a:t>(name)</a:t>
            </a:r>
            <a:r>
              <a:rPr lang="de" sz="1000">
                <a:solidFill>
                  <a:schemeClr val="dk1"/>
                </a:solidFill>
                <a:latin typeface="Helvetica Neue"/>
                <a:ea typeface="Helvetica Neue"/>
                <a:cs typeface="Helvetica Neue"/>
                <a:sym typeface="Helvetica Neue"/>
              </a:rPr>
              <a:t>, deputy of the center, will do training and activities in auditing and certifying GA</a:t>
            </a:r>
            <a:r>
              <a:rPr lang="de" sz="1000" baseline="30000">
                <a:solidFill>
                  <a:schemeClr val="dk1"/>
                </a:solidFill>
                <a:latin typeface="Helvetica Neue"/>
                <a:ea typeface="Helvetica Neue"/>
                <a:cs typeface="Helvetica Neue"/>
                <a:sym typeface="Helvetica Neue"/>
              </a:rPr>
              <a:t>2</a:t>
            </a:r>
            <a:r>
              <a:rPr lang="de" sz="1000">
                <a:solidFill>
                  <a:schemeClr val="dk1"/>
                </a:solidFill>
                <a:latin typeface="Helvetica Neue"/>
                <a:ea typeface="Helvetica Neue"/>
                <a:cs typeface="Helvetica Neue"/>
                <a:sym typeface="Helvetica Neue"/>
              </a:rPr>
              <a:t>LEN UCAREs and interaction with other UCAREs.</a:t>
            </a:r>
            <a:endParaRPr/>
          </a:p>
        </p:txBody>
      </p:sp>
      <p:sp>
        <p:nvSpPr>
          <p:cNvPr id="316" name="Google Shape;316;p33"/>
          <p:cNvSpPr/>
          <p:nvPr/>
        </p:nvSpPr>
        <p:spPr>
          <a:xfrm>
            <a:off x="6826925" y="33481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15. “Never give up” attitude</a:t>
            </a:r>
            <a:endParaRPr sz="1600">
              <a:solidFill>
                <a:srgbClr val="1155CC"/>
              </a:solidFill>
              <a:latin typeface="Helvetica Neue"/>
              <a:ea typeface="Helvetica Neue"/>
              <a:cs typeface="Helvetica Neue"/>
              <a:sym typeface="Helvetica Neue"/>
            </a:endParaRPr>
          </a:p>
        </p:txBody>
      </p:sp>
      <p:sp>
        <p:nvSpPr>
          <p:cNvPr id="322" name="Google Shape;322;p34"/>
          <p:cNvSpPr txBox="1">
            <a:spLocks noGrp="1"/>
          </p:cNvSpPr>
          <p:nvPr>
            <p:ph type="body" idx="1"/>
          </p:nvPr>
        </p:nvSpPr>
        <p:spPr>
          <a:xfrm>
            <a:off x="723175" y="858300"/>
            <a:ext cx="6718200" cy="1075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Staff needs to exhibit high motivation to help urticaria patients and show understanding that they may be the last resort of patients. Staff needs to convey to patients, that they are in good care and that the center will help them, however hard this may be.</a:t>
            </a:r>
            <a:endParaRPr>
              <a:latin typeface="Helvetica Neue"/>
              <a:ea typeface="Helvetica Neue"/>
              <a:cs typeface="Helvetica Neue"/>
              <a:sym typeface="Helvetica Neue"/>
            </a:endParaRPr>
          </a:p>
        </p:txBody>
      </p:sp>
      <p:sp>
        <p:nvSpPr>
          <p:cNvPr id="323" name="Google Shape;323;p34"/>
          <p:cNvSpPr/>
          <p:nvPr/>
        </p:nvSpPr>
        <p:spPr>
          <a:xfrm>
            <a:off x="7517575" y="29621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24" name="Google Shape;324;p34"/>
          <p:cNvSpPr txBox="1"/>
          <p:nvPr/>
        </p:nvSpPr>
        <p:spPr>
          <a:xfrm>
            <a:off x="5929325"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25" name="Google Shape;325;p34"/>
          <p:cNvSpPr/>
          <p:nvPr/>
        </p:nvSpPr>
        <p:spPr>
          <a:xfrm>
            <a:off x="6502150" y="29621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26" name="Google Shape;326;p34"/>
          <p:cNvSpPr txBox="1"/>
          <p:nvPr/>
        </p:nvSpPr>
        <p:spPr>
          <a:xfrm>
            <a:off x="6998300"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27" name="Google Shape;327;p34"/>
          <p:cNvSpPr txBox="1"/>
          <p:nvPr/>
        </p:nvSpPr>
        <p:spPr>
          <a:xfrm>
            <a:off x="3943925" y="2814025"/>
            <a:ext cx="1501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Never give up attitude</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Management</a:t>
            </a:r>
            <a:endParaRPr sz="1800">
              <a:solidFill>
                <a:srgbClr val="1155CC"/>
              </a:solidFill>
              <a:highlight>
                <a:schemeClr val="lt2"/>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de" sz="1620">
                <a:solidFill>
                  <a:srgbClr val="1155CC"/>
                </a:solidFill>
                <a:latin typeface="Helvetica Neue"/>
                <a:ea typeface="Helvetica Neue"/>
                <a:cs typeface="Helvetica Neue"/>
                <a:sym typeface="Helvetica Neue"/>
              </a:rPr>
              <a:t>16. Knowledge of and adherence to the EAACI/GA</a:t>
            </a:r>
            <a:r>
              <a:rPr lang="de" sz="1620" baseline="30000">
                <a:solidFill>
                  <a:srgbClr val="1155CC"/>
                </a:solidFill>
                <a:latin typeface="Helvetica Neue"/>
                <a:ea typeface="Helvetica Neue"/>
                <a:cs typeface="Helvetica Neue"/>
                <a:sym typeface="Helvetica Neue"/>
              </a:rPr>
              <a:t>2</a:t>
            </a:r>
            <a:r>
              <a:rPr lang="de" sz="1620">
                <a:solidFill>
                  <a:srgbClr val="1155CC"/>
                </a:solidFill>
                <a:latin typeface="Helvetica Neue"/>
                <a:ea typeface="Helvetica Neue"/>
                <a:cs typeface="Helvetica Neue"/>
                <a:sym typeface="Helvetica Neue"/>
              </a:rPr>
              <a:t>LEN /EDF/WAO urticaria guideline</a:t>
            </a:r>
            <a:endParaRPr sz="1620">
              <a:solidFill>
                <a:srgbClr val="1155CC"/>
              </a:solidFill>
              <a:latin typeface="Helvetica Neue"/>
              <a:ea typeface="Helvetica Neue"/>
              <a:cs typeface="Helvetica Neue"/>
              <a:sym typeface="Helvetica Neue"/>
            </a:endParaRPr>
          </a:p>
        </p:txBody>
      </p:sp>
      <p:sp>
        <p:nvSpPr>
          <p:cNvPr id="338" name="Google Shape;338;p36"/>
          <p:cNvSpPr txBox="1">
            <a:spLocks noGrp="1"/>
          </p:cNvSpPr>
          <p:nvPr>
            <p:ph type="body" idx="1"/>
          </p:nvPr>
        </p:nvSpPr>
        <p:spPr>
          <a:xfrm>
            <a:off x="689325" y="838950"/>
            <a:ext cx="7014600" cy="633900"/>
          </a:xfrm>
          <a:prstGeom prst="rect">
            <a:avLst/>
          </a:prstGeom>
        </p:spPr>
        <p:txBody>
          <a:bodyPr spcFirstLastPara="1" wrap="square" lIns="91425" tIns="91425" rIns="91425" bIns="91425" anchor="t" anchorCtr="0">
            <a:noAutofit/>
          </a:bodyPr>
          <a:lstStyle/>
          <a:p>
            <a:pPr marL="0" lvl="0" indent="0" algn="l" rtl="0">
              <a:lnSpc>
                <a:spcPct val="95000"/>
              </a:lnSpc>
              <a:spcBef>
                <a:spcPts val="600"/>
              </a:spcBef>
              <a:spcAft>
                <a:spcPts val="1200"/>
              </a:spcAft>
              <a:buSzPts val="1018"/>
              <a:buNone/>
            </a:pPr>
            <a:r>
              <a:rPr lang="de" sz="1000">
                <a:solidFill>
                  <a:srgbClr val="000000"/>
                </a:solidFill>
                <a:latin typeface="Helvetica Neue"/>
                <a:ea typeface="Helvetica Neue"/>
                <a:cs typeface="Helvetica Neue"/>
                <a:sym typeface="Helvetica Neue"/>
              </a:rPr>
              <a:t>All center staff members need to know the current version of the international EAACI / GA</a:t>
            </a:r>
            <a:r>
              <a:rPr lang="de" sz="1000" baseline="30000">
                <a:solidFill>
                  <a:srgbClr val="000000"/>
                </a:solidFill>
                <a:latin typeface="Helvetica Neue"/>
                <a:ea typeface="Helvetica Neue"/>
                <a:cs typeface="Helvetica Neue"/>
                <a:sym typeface="Helvetica Neue"/>
              </a:rPr>
              <a:t>2</a:t>
            </a:r>
            <a:r>
              <a:rPr lang="de" sz="1000">
                <a:solidFill>
                  <a:srgbClr val="000000"/>
                </a:solidFill>
                <a:latin typeface="Helvetica Neue"/>
                <a:ea typeface="Helvetica Neue"/>
                <a:cs typeface="Helvetica Neue"/>
                <a:sym typeface="Helvetica Neue"/>
              </a:rPr>
              <a:t>LEN / EDF / WAO guideline and their corresponding national guideline, if available. Center approach to urticaria needs to be based on guideline recommendations.</a:t>
            </a:r>
            <a:endParaRPr sz="1000">
              <a:latin typeface="Helvetica Neue"/>
              <a:ea typeface="Helvetica Neue"/>
              <a:cs typeface="Helvetica Neue"/>
              <a:sym typeface="Helvetica Neue"/>
            </a:endParaRPr>
          </a:p>
        </p:txBody>
      </p:sp>
      <p:sp>
        <p:nvSpPr>
          <p:cNvPr id="339" name="Google Shape;339;p36"/>
          <p:cNvSpPr txBox="1"/>
          <p:nvPr/>
        </p:nvSpPr>
        <p:spPr>
          <a:xfrm>
            <a:off x="689325" y="1396650"/>
            <a:ext cx="4476900" cy="166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dk1"/>
                </a:solidFill>
                <a:latin typeface="Helvetica Neue"/>
                <a:ea typeface="Helvetica Neue"/>
                <a:cs typeface="Helvetica Neue"/>
                <a:sym typeface="Helvetica Neue"/>
              </a:rPr>
              <a:t>Is EAACI/GA</a:t>
            </a:r>
            <a:r>
              <a:rPr lang="de" sz="1000" baseline="30000">
                <a:solidFill>
                  <a:schemeClr val="dk1"/>
                </a:solidFill>
                <a:latin typeface="Helvetica Neue"/>
                <a:ea typeface="Helvetica Neue"/>
                <a:cs typeface="Helvetica Neue"/>
                <a:sym typeface="Helvetica Neue"/>
              </a:rPr>
              <a:t>2</a:t>
            </a:r>
            <a:r>
              <a:rPr lang="de" sz="1000">
                <a:solidFill>
                  <a:schemeClr val="dk1"/>
                </a:solidFill>
                <a:latin typeface="Helvetica Neue"/>
                <a:ea typeface="Helvetica Neue"/>
                <a:cs typeface="Helvetica Neue"/>
                <a:sym typeface="Helvetica Neue"/>
              </a:rPr>
              <a:t>LEN/EDF/WAO guideline present (paper / electronic version</a:t>
            </a:r>
            <a:r>
              <a:rPr lang="de" sz="1000" baseline="30000">
                <a:solidFill>
                  <a:schemeClr val="dk1"/>
                </a:solidFill>
                <a:latin typeface="Helvetica Neue"/>
                <a:ea typeface="Helvetica Neue"/>
                <a:cs typeface="Helvetica Neue"/>
                <a:sym typeface="Helvetica Neue"/>
              </a:rPr>
              <a:t>1</a:t>
            </a:r>
            <a:r>
              <a:rPr lang="de" sz="1000">
                <a:solidFill>
                  <a:schemeClr val="dk1"/>
                </a:solidFill>
                <a:latin typeface="Helvetica Neue"/>
                <a:ea typeface="Helvetica Neue"/>
                <a:cs typeface="Helvetica Neue"/>
                <a:sym typeface="Helvetica Neue"/>
              </a:rPr>
              <a:t>)? </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dk1"/>
                </a:solidFill>
                <a:latin typeface="Helvetica Neue"/>
                <a:ea typeface="Helvetica Neue"/>
                <a:cs typeface="Helvetica Neue"/>
                <a:sym typeface="Helvetica Neue"/>
              </a:rPr>
              <a:t>Can the center staff answer questions on the urticaria guideline recommendations?</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a:solidFill>
                  <a:schemeClr val="dk1"/>
                </a:solidFill>
                <a:latin typeface="Helvetica Neue"/>
                <a:ea typeface="Helvetica Neue"/>
                <a:cs typeface="Helvetica Neue"/>
                <a:sym typeface="Helvetica Neue"/>
              </a:rPr>
              <a:t>Can center physicians show, by use of a patient file, that management decision are based on guideline recommendations?</a:t>
            </a:r>
            <a:endParaRPr>
              <a:latin typeface="Helvetica Neue"/>
              <a:ea typeface="Helvetica Neue"/>
              <a:cs typeface="Helvetica Neue"/>
              <a:sym typeface="Helvetica Neue"/>
            </a:endParaRPr>
          </a:p>
        </p:txBody>
      </p:sp>
      <p:sp>
        <p:nvSpPr>
          <p:cNvPr id="340" name="Google Shape;340;p36"/>
          <p:cNvSpPr txBox="1"/>
          <p:nvPr/>
        </p:nvSpPr>
        <p:spPr>
          <a:xfrm>
            <a:off x="1283625" y="4467500"/>
            <a:ext cx="388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a photo from a patient file that exemplifies that patient management is based on guideline recommendations.</a:t>
            </a:r>
            <a:endParaRPr sz="1000">
              <a:latin typeface="Helvetica Neue"/>
              <a:ea typeface="Helvetica Neue"/>
              <a:cs typeface="Helvetica Neue"/>
              <a:sym typeface="Helvetica Neue"/>
            </a:endParaRPr>
          </a:p>
        </p:txBody>
      </p:sp>
      <p:sp>
        <p:nvSpPr>
          <p:cNvPr id="341" name="Google Shape;341;p36"/>
          <p:cNvSpPr/>
          <p:nvPr/>
        </p:nvSpPr>
        <p:spPr>
          <a:xfrm>
            <a:off x="75937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2" name="Google Shape;342;p36"/>
          <p:cNvSpPr txBox="1"/>
          <p:nvPr/>
        </p:nvSpPr>
        <p:spPr>
          <a:xfrm>
            <a:off x="60055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43" name="Google Shape;343;p36"/>
          <p:cNvSpPr/>
          <p:nvPr/>
        </p:nvSpPr>
        <p:spPr>
          <a:xfrm>
            <a:off x="65783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4" name="Google Shape;344;p36"/>
          <p:cNvSpPr txBox="1"/>
          <p:nvPr/>
        </p:nvSpPr>
        <p:spPr>
          <a:xfrm>
            <a:off x="70745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45" name="Google Shape;345;p36"/>
          <p:cNvSpPr/>
          <p:nvPr/>
        </p:nvSpPr>
        <p:spPr>
          <a:xfrm>
            <a:off x="7593775" y="23020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6" name="Google Shape;346;p36"/>
          <p:cNvSpPr txBox="1"/>
          <p:nvPr/>
        </p:nvSpPr>
        <p:spPr>
          <a:xfrm>
            <a:off x="6005525" y="2128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47" name="Google Shape;347;p36"/>
          <p:cNvSpPr/>
          <p:nvPr/>
        </p:nvSpPr>
        <p:spPr>
          <a:xfrm>
            <a:off x="6578350" y="23020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8" name="Google Shape;348;p36"/>
          <p:cNvSpPr txBox="1"/>
          <p:nvPr/>
        </p:nvSpPr>
        <p:spPr>
          <a:xfrm>
            <a:off x="7074500" y="2128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49" name="Google Shape;349;p36"/>
          <p:cNvSpPr/>
          <p:nvPr/>
        </p:nvSpPr>
        <p:spPr>
          <a:xfrm>
            <a:off x="7593775" y="2750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50" name="Google Shape;350;p36"/>
          <p:cNvSpPr txBox="1"/>
          <p:nvPr/>
        </p:nvSpPr>
        <p:spPr>
          <a:xfrm>
            <a:off x="6005525" y="2585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51" name="Google Shape;351;p36"/>
          <p:cNvSpPr/>
          <p:nvPr/>
        </p:nvSpPr>
        <p:spPr>
          <a:xfrm>
            <a:off x="6578350" y="2750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52" name="Google Shape;352;p36"/>
          <p:cNvSpPr txBox="1"/>
          <p:nvPr/>
        </p:nvSpPr>
        <p:spPr>
          <a:xfrm>
            <a:off x="7074500" y="2585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53" name="Google Shape;353;p36"/>
          <p:cNvPicPr preferRelativeResize="0"/>
          <p:nvPr/>
        </p:nvPicPr>
        <p:blipFill>
          <a:blip r:embed="rId3">
            <a:alphaModFix/>
          </a:blip>
          <a:stretch>
            <a:fillRect/>
          </a:stretch>
        </p:blipFill>
        <p:spPr>
          <a:xfrm>
            <a:off x="5324750" y="3297800"/>
            <a:ext cx="2490342" cy="16623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1600">
                <a:solidFill>
                  <a:srgbClr val="1155CC"/>
                </a:solidFill>
                <a:latin typeface="Helvetica Neue"/>
                <a:ea typeface="Helvetica Neue"/>
                <a:cs typeface="Helvetica Neue"/>
                <a:sym typeface="Helvetica Neue"/>
              </a:rPr>
              <a:t>17. Knowledge and use of current nomenclature and classification of urticaria</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SzPts val="990"/>
              <a:buNone/>
            </a:pPr>
            <a:endParaRPr sz="1600">
              <a:solidFill>
                <a:srgbClr val="1155CC"/>
              </a:solidFill>
              <a:latin typeface="Helvetica Neue"/>
              <a:ea typeface="Helvetica Neue"/>
              <a:cs typeface="Helvetica Neue"/>
              <a:sym typeface="Helvetica Neue"/>
            </a:endParaRPr>
          </a:p>
        </p:txBody>
      </p:sp>
      <p:sp>
        <p:nvSpPr>
          <p:cNvPr id="359" name="Google Shape;359;p37"/>
          <p:cNvSpPr txBox="1"/>
          <p:nvPr/>
        </p:nvSpPr>
        <p:spPr>
          <a:xfrm>
            <a:off x="720325" y="1342525"/>
            <a:ext cx="449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evidence that staff uses current urticaria nomenclature and classification, e.g. by interview and/or patient file review?</a:t>
            </a:r>
            <a:endParaRPr>
              <a:latin typeface="Helvetica Neue"/>
              <a:ea typeface="Helvetica Neue"/>
              <a:cs typeface="Helvetica Neue"/>
              <a:sym typeface="Helvetica Neue"/>
            </a:endParaRPr>
          </a:p>
        </p:txBody>
      </p:sp>
      <p:sp>
        <p:nvSpPr>
          <p:cNvPr id="360" name="Google Shape;360;p37"/>
          <p:cNvSpPr txBox="1"/>
          <p:nvPr/>
        </p:nvSpPr>
        <p:spPr>
          <a:xfrm>
            <a:off x="1071000" y="4414625"/>
            <a:ext cx="35010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Please provide a photo of a patient file which shows </a:t>
            </a:r>
            <a:endParaRPr sz="1000">
              <a:solidFill>
                <a:schemeClr val="dk1"/>
              </a:solidFill>
              <a:latin typeface="Helvetica Neue"/>
              <a:ea typeface="Helvetica Neue"/>
              <a:cs typeface="Helvetica Neue"/>
              <a:sym typeface="Helvetica Neue"/>
            </a:endParaRPr>
          </a:p>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the diagnosis of the patient.</a:t>
            </a:r>
            <a:endParaRPr sz="1000">
              <a:solidFill>
                <a:schemeClr val="dk1"/>
              </a:solidFill>
              <a:latin typeface="Helvetica Neue"/>
              <a:ea typeface="Helvetica Neue"/>
              <a:cs typeface="Helvetica Neue"/>
              <a:sym typeface="Helvetica Neue"/>
            </a:endParaRPr>
          </a:p>
        </p:txBody>
      </p:sp>
      <p:sp>
        <p:nvSpPr>
          <p:cNvPr id="361" name="Google Shape;361;p37"/>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62" name="Google Shape;362;p37"/>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63" name="Google Shape;363;p37"/>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64" name="Google Shape;364;p37"/>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65" name="Google Shape;365;p37"/>
          <p:cNvSpPr txBox="1"/>
          <p:nvPr/>
        </p:nvSpPr>
        <p:spPr>
          <a:xfrm>
            <a:off x="641325" y="823250"/>
            <a:ext cx="6843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Center staff needs to know and use the current urticaria classification and nomenclature. </a:t>
            </a:r>
            <a:endParaRPr>
              <a:latin typeface="Helvetica Neue"/>
              <a:ea typeface="Helvetica Neue"/>
              <a:cs typeface="Helvetica Neue"/>
              <a:sym typeface="Helvetica Neue"/>
            </a:endParaRPr>
          </a:p>
        </p:txBody>
      </p:sp>
      <p:pic>
        <p:nvPicPr>
          <p:cNvPr id="366" name="Google Shape;366;p37"/>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18. Knowledge and use of guided history taking/anamnesis </a:t>
            </a:r>
            <a:endParaRPr sz="1600">
              <a:solidFill>
                <a:srgbClr val="1155CC"/>
              </a:solidFill>
              <a:latin typeface="Helvetica Neue"/>
              <a:ea typeface="Helvetica Neue"/>
              <a:cs typeface="Helvetica Neue"/>
              <a:sym typeface="Helvetica Neue"/>
            </a:endParaRPr>
          </a:p>
        </p:txBody>
      </p:sp>
      <p:sp>
        <p:nvSpPr>
          <p:cNvPr id="372" name="Google Shape;372;p38"/>
          <p:cNvSpPr txBox="1">
            <a:spLocks noGrp="1"/>
          </p:cNvSpPr>
          <p:nvPr>
            <p:ph type="body" idx="1"/>
          </p:nvPr>
        </p:nvSpPr>
        <p:spPr>
          <a:xfrm>
            <a:off x="643350" y="766250"/>
            <a:ext cx="5549400" cy="4074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Structured history taking by center physicians is essential and a checklist can facilitate this.</a:t>
            </a:r>
            <a:endParaRPr>
              <a:latin typeface="Helvetica Neue"/>
              <a:ea typeface="Helvetica Neue"/>
              <a:cs typeface="Helvetica Neue"/>
              <a:sym typeface="Helvetica Neue"/>
            </a:endParaRPr>
          </a:p>
        </p:txBody>
      </p:sp>
      <p:sp>
        <p:nvSpPr>
          <p:cNvPr id="373" name="Google Shape;373;p38"/>
          <p:cNvSpPr txBox="1"/>
          <p:nvPr/>
        </p:nvSpPr>
        <p:spPr>
          <a:xfrm>
            <a:off x="719575" y="1400200"/>
            <a:ext cx="3955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a checklist for history? (Needs to be present and used as evidenced by interview or urticaria patient file review.)</a:t>
            </a:r>
            <a:endParaRPr>
              <a:latin typeface="Helvetica Neue"/>
              <a:ea typeface="Helvetica Neue"/>
              <a:cs typeface="Helvetica Neue"/>
              <a:sym typeface="Helvetica Neue"/>
            </a:endParaRPr>
          </a:p>
        </p:txBody>
      </p:sp>
      <p:sp>
        <p:nvSpPr>
          <p:cNvPr id="374" name="Google Shape;374;p38"/>
          <p:cNvSpPr txBox="1"/>
          <p:nvPr/>
        </p:nvSpPr>
        <p:spPr>
          <a:xfrm>
            <a:off x="616375" y="4399525"/>
            <a:ext cx="39558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Please provide a photo of your checklist for history taking in urticaria patients or provide the checklist itself.</a:t>
            </a:r>
            <a:endParaRPr sz="1000">
              <a:solidFill>
                <a:schemeClr val="dk1"/>
              </a:solidFill>
              <a:latin typeface="Helvetica Neue"/>
              <a:ea typeface="Helvetica Neue"/>
              <a:cs typeface="Helvetica Neue"/>
              <a:sym typeface="Helvetica Neue"/>
            </a:endParaRPr>
          </a:p>
        </p:txBody>
      </p:sp>
      <p:sp>
        <p:nvSpPr>
          <p:cNvPr id="375" name="Google Shape;375;p38"/>
          <p:cNvSpPr/>
          <p:nvPr/>
        </p:nvSpPr>
        <p:spPr>
          <a:xfrm>
            <a:off x="7060375"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77" name="Google Shape;377;p38"/>
          <p:cNvSpPr/>
          <p:nvPr/>
        </p:nvSpPr>
        <p:spPr>
          <a:xfrm>
            <a:off x="6044950"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78" name="Google Shape;378;p38"/>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79" name="Google Shape;379;p38"/>
          <p:cNvPicPr preferRelativeResize="0"/>
          <p:nvPr/>
        </p:nvPicPr>
        <p:blipFill>
          <a:blip r:embed="rId3">
            <a:alphaModFix/>
          </a:blip>
          <a:stretch>
            <a:fillRect/>
          </a:stretch>
        </p:blipFill>
        <p:spPr>
          <a:xfrm>
            <a:off x="4631250" y="2350950"/>
            <a:ext cx="3829654" cy="2556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445025"/>
            <a:ext cx="8520600" cy="48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19. Knowledge and use of differential diagnostic algorithm</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385" name="Google Shape;385;p39"/>
          <p:cNvSpPr txBox="1">
            <a:spLocks noGrp="1"/>
          </p:cNvSpPr>
          <p:nvPr>
            <p:ph type="body" idx="1"/>
          </p:nvPr>
        </p:nvSpPr>
        <p:spPr>
          <a:xfrm>
            <a:off x="721375" y="776225"/>
            <a:ext cx="6642600" cy="604500"/>
          </a:xfrm>
          <a:prstGeom prst="rect">
            <a:avLst/>
          </a:prstGeom>
        </p:spPr>
        <p:txBody>
          <a:bodyPr spcFirstLastPara="1" wrap="square" lIns="91425" tIns="91425" rIns="91425" bIns="91425" anchor="t" anchorCtr="0">
            <a:normAutofit fontScale="70000" lnSpcReduction="20000"/>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physicians need to be aware of the differential diagnoses of chronic urticaria and know how not to miss them. The guideline algorithm can help with this.</a:t>
            </a:r>
            <a:endParaRPr>
              <a:latin typeface="Helvetica Neue"/>
              <a:ea typeface="Helvetica Neue"/>
              <a:cs typeface="Helvetica Neue"/>
              <a:sym typeface="Helvetica Neue"/>
            </a:endParaRPr>
          </a:p>
        </p:txBody>
      </p:sp>
      <p:sp>
        <p:nvSpPr>
          <p:cNvPr id="386" name="Google Shape;386;p39"/>
          <p:cNvSpPr txBox="1"/>
          <p:nvPr/>
        </p:nvSpPr>
        <p:spPr>
          <a:xfrm>
            <a:off x="804475" y="1440925"/>
            <a:ext cx="36063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be aware and use differential diagnostic algorithm?</a:t>
            </a:r>
            <a:endParaRPr sz="1000" baseline="30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(Needs to be present and used as evidenced by interview or urticaria patient file review.)</a:t>
            </a:r>
            <a:endParaRPr>
              <a:latin typeface="Helvetica Neue"/>
              <a:ea typeface="Helvetica Neue"/>
              <a:cs typeface="Helvetica Neue"/>
              <a:sym typeface="Helvetica Neue"/>
            </a:endParaRPr>
          </a:p>
        </p:txBody>
      </p:sp>
      <p:sp>
        <p:nvSpPr>
          <p:cNvPr id="387" name="Google Shape;387;p39"/>
          <p:cNvSpPr/>
          <p:nvPr/>
        </p:nvSpPr>
        <p:spPr>
          <a:xfrm>
            <a:off x="7060375"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88" name="Google Shape;388;p39"/>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89" name="Google Shape;389;p39"/>
          <p:cNvSpPr/>
          <p:nvPr/>
        </p:nvSpPr>
        <p:spPr>
          <a:xfrm>
            <a:off x="6044950"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90" name="Google Shape;390;p39"/>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0"/>
          <p:cNvSpPr txBox="1">
            <a:spLocks noGrp="1"/>
          </p:cNvSpPr>
          <p:nvPr>
            <p:ph type="title"/>
          </p:nvPr>
        </p:nvSpPr>
        <p:spPr>
          <a:xfrm>
            <a:off x="311700" y="445025"/>
            <a:ext cx="8019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20. Standardized assessments and monitoring of disease activity, impact and control</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      of disease</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396" name="Google Shape;396;p40"/>
          <p:cNvSpPr txBox="1">
            <a:spLocks noGrp="1"/>
          </p:cNvSpPr>
          <p:nvPr>
            <p:ph type="body" idx="1"/>
          </p:nvPr>
        </p:nvSpPr>
        <p:spPr>
          <a:xfrm>
            <a:off x="658525" y="1019925"/>
            <a:ext cx="75591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The use of instruments for assessing disease activity, impact and control allows for standardized measurements and monitoring of patients can help to optimize urticaria management.</a:t>
            </a:r>
            <a:endParaRPr>
              <a:latin typeface="Helvetica Neue"/>
              <a:ea typeface="Helvetica Neue"/>
              <a:cs typeface="Helvetica Neue"/>
              <a:sym typeface="Helvetica Neue"/>
            </a:endParaRPr>
          </a:p>
        </p:txBody>
      </p:sp>
      <p:sp>
        <p:nvSpPr>
          <p:cNvPr id="397" name="Google Shape;397;p40"/>
          <p:cNvSpPr/>
          <p:nvPr/>
        </p:nvSpPr>
        <p:spPr>
          <a:xfrm>
            <a:off x="6420575" y="18733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98" name="Google Shape;398;p40"/>
          <p:cNvSpPr txBox="1"/>
          <p:nvPr/>
        </p:nvSpPr>
        <p:spPr>
          <a:xfrm>
            <a:off x="4832325"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99" name="Google Shape;399;p40"/>
          <p:cNvSpPr/>
          <p:nvPr/>
        </p:nvSpPr>
        <p:spPr>
          <a:xfrm>
            <a:off x="5405150" y="18733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00" name="Google Shape;400;p40"/>
          <p:cNvSpPr txBox="1"/>
          <p:nvPr/>
        </p:nvSpPr>
        <p:spPr>
          <a:xfrm>
            <a:off x="5901300"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401" name="Google Shape;401;p40"/>
          <p:cNvSpPr txBox="1"/>
          <p:nvPr/>
        </p:nvSpPr>
        <p:spPr>
          <a:xfrm>
            <a:off x="717525" y="14646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a:p>
            <a:pPr marL="0" lvl="0" indent="0" algn="l" rtl="0">
              <a:spcBef>
                <a:spcPts val="0"/>
              </a:spcBef>
              <a:spcAft>
                <a:spcPts val="0"/>
              </a:spcAft>
              <a:buNone/>
            </a:pPr>
            <a:r>
              <a:rPr lang="de" sz="1000">
                <a:latin typeface="Helvetica Neue"/>
                <a:ea typeface="Helvetica Neue"/>
                <a:cs typeface="Helvetica Neue"/>
                <a:sym typeface="Helvetica Neue"/>
              </a:rPr>
              <a:t>Do you use tools to assess disease activity?</a:t>
            </a:r>
            <a:endParaRPr sz="1000">
              <a:latin typeface="Helvetica Neue"/>
              <a:ea typeface="Helvetica Neue"/>
              <a:cs typeface="Helvetica Neue"/>
              <a:sym typeface="Helvetica Neue"/>
            </a:endParaRPr>
          </a:p>
        </p:txBody>
      </p:sp>
      <p:graphicFrame>
        <p:nvGraphicFramePr>
          <p:cNvPr id="402" name="Google Shape;402;p40"/>
          <p:cNvGraphicFramePr/>
          <p:nvPr/>
        </p:nvGraphicFramePr>
        <p:xfrm>
          <a:off x="818575" y="2187300"/>
          <a:ext cx="7239600" cy="2636340"/>
        </p:xfrm>
        <a:graphic>
          <a:graphicData uri="http://schemas.openxmlformats.org/drawingml/2006/table">
            <a:tbl>
              <a:tblPr>
                <a:noFill/>
                <a:tableStyleId>{F50D1D8A-4896-4D42-BC95-2E5DB4B98F3A}</a:tableStyleId>
              </a:tblPr>
              <a:tblGrid>
                <a:gridCol w="3619800">
                  <a:extLst>
                    <a:ext uri="{9D8B030D-6E8A-4147-A177-3AD203B41FA5}">
                      <a16:colId xmlns:a16="http://schemas.microsoft.com/office/drawing/2014/main" val="20000"/>
                    </a:ext>
                  </a:extLst>
                </a:gridCol>
                <a:gridCol w="3619800">
                  <a:extLst>
                    <a:ext uri="{9D8B030D-6E8A-4147-A177-3AD203B41FA5}">
                      <a16:colId xmlns:a16="http://schemas.microsoft.com/office/drawing/2014/main" val="20001"/>
                    </a:ext>
                  </a:extLst>
                </a:gridCol>
              </a:tblGrid>
              <a:tr h="587325">
                <a:tc gridSpan="2">
                  <a:txBody>
                    <a:bodyPr/>
                    <a:lstStyle/>
                    <a:p>
                      <a:pPr marL="0" lvl="0" indent="0" algn="ctr" rtl="0">
                        <a:spcBef>
                          <a:spcPts val="0"/>
                        </a:spcBef>
                        <a:spcAft>
                          <a:spcPts val="0"/>
                        </a:spcAft>
                        <a:buNone/>
                      </a:pPr>
                      <a:r>
                        <a:rPr lang="de" sz="1000">
                          <a:solidFill>
                            <a:srgbClr val="1155CC"/>
                          </a:solidFill>
                          <a:latin typeface="Helvetica Neue"/>
                          <a:ea typeface="Helvetica Neue"/>
                          <a:cs typeface="Helvetica Neue"/>
                          <a:sym typeface="Helvetica Neue"/>
                        </a:rPr>
                        <a:t>Please provide the names of PRO tools you use for urticaria patients and how often you use them. </a:t>
                      </a:r>
                      <a:endParaRPr sz="1000">
                        <a:solidFill>
                          <a:srgbClr val="1155CC"/>
                        </a:solidFill>
                        <a:latin typeface="Helvetica Neue"/>
                        <a:ea typeface="Helvetica Neue"/>
                        <a:cs typeface="Helvetica Neue"/>
                        <a:sym typeface="Helvetica Neue"/>
                      </a:endParaRPr>
                    </a:p>
                    <a:p>
                      <a:pPr marL="0" lvl="0" indent="0" algn="ctr"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ctr" rtl="0">
                        <a:spcBef>
                          <a:spcPts val="0"/>
                        </a:spcBef>
                        <a:spcAft>
                          <a:spcPts val="0"/>
                        </a:spcAft>
                        <a:buClr>
                          <a:schemeClr val="dk1"/>
                        </a:buClr>
                        <a:buSzPts val="1100"/>
                        <a:buFont typeface="Arial"/>
                        <a:buNone/>
                      </a:pPr>
                      <a:r>
                        <a:rPr lang="de" sz="1000">
                          <a:latin typeface="Helvetica Neue"/>
                          <a:ea typeface="Helvetica Neue"/>
                          <a:cs typeface="Helvetica Neue"/>
                          <a:sym typeface="Helvetica Neue"/>
                        </a:rPr>
                        <a:t>Name PROM  </a:t>
                      </a:r>
                      <a:r>
                        <a:rPr lang="de" sz="1100">
                          <a:solidFill>
                            <a:schemeClr val="dk1"/>
                          </a:solidFill>
                          <a:latin typeface="Calibri"/>
                          <a:ea typeface="Calibri"/>
                          <a:cs typeface="Calibri"/>
                          <a:sym typeface="Calibri"/>
                        </a:rPr>
                        <a:t>                                                                                            </a:t>
                      </a:r>
                      <a:r>
                        <a:rPr lang="de" sz="1000">
                          <a:latin typeface="Helvetica Neue"/>
                          <a:ea typeface="Helvetica Neue"/>
                          <a:cs typeface="Helvetica Neue"/>
                          <a:sym typeface="Helvetica Neue"/>
                        </a:rPr>
                        <a:t>Percent of patients used</a:t>
                      </a:r>
                      <a:endParaRPr sz="1000">
                        <a:solidFill>
                          <a:srgbClr val="1155CC"/>
                        </a:solidFill>
                        <a:latin typeface="Helvetica Neue"/>
                        <a:ea typeface="Helvetica Neue"/>
                        <a:cs typeface="Helvetica Neue"/>
                        <a:sym typeface="Helvetica Neue"/>
                      </a:endParaRPr>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606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1"/>
          <p:cNvSpPr txBox="1">
            <a:spLocks noGrp="1"/>
          </p:cNvSpPr>
          <p:nvPr>
            <p:ph type="title"/>
          </p:nvPr>
        </p:nvSpPr>
        <p:spPr>
          <a:xfrm>
            <a:off x="311700" y="445025"/>
            <a:ext cx="8520600" cy="44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21. Identification of comorbidities and underlying causes</a:t>
            </a:r>
            <a:endParaRPr sz="1600">
              <a:solidFill>
                <a:srgbClr val="1155CC"/>
              </a:solidFill>
              <a:latin typeface="Helvetica Neue"/>
              <a:ea typeface="Helvetica Neue"/>
              <a:cs typeface="Helvetica Neue"/>
              <a:sym typeface="Helvetica Neue"/>
            </a:endParaRPr>
          </a:p>
        </p:txBody>
      </p:sp>
      <p:sp>
        <p:nvSpPr>
          <p:cNvPr id="408" name="Google Shape;408;p41"/>
          <p:cNvSpPr txBox="1">
            <a:spLocks noGrp="1"/>
          </p:cNvSpPr>
          <p:nvPr>
            <p:ph type="body" idx="1"/>
          </p:nvPr>
        </p:nvSpPr>
        <p:spPr>
          <a:xfrm>
            <a:off x="736375" y="814925"/>
            <a:ext cx="6915000" cy="937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dirty="0">
                <a:solidFill>
                  <a:schemeClr val="dk1"/>
                </a:solidFill>
                <a:latin typeface="Helvetica Neue"/>
                <a:ea typeface="Helvetica Neue"/>
                <a:cs typeface="Helvetica Neue"/>
                <a:sym typeface="Helvetica Neue"/>
              </a:rPr>
              <a:t>Center needs to have access to and use measures to identify comorbidities and causes of chronic spontaneous urticaria, for example autoreactivity/autoimmunity, infections, etc. including biopsies.</a:t>
            </a:r>
            <a:endParaRPr dirty="0">
              <a:latin typeface="Helvetica Neue"/>
              <a:ea typeface="Helvetica Neue"/>
              <a:cs typeface="Helvetica Neue"/>
              <a:sym typeface="Helvetica Neue"/>
            </a:endParaRPr>
          </a:p>
        </p:txBody>
      </p:sp>
      <p:sp>
        <p:nvSpPr>
          <p:cNvPr id="409" name="Google Shape;409;p41"/>
          <p:cNvSpPr txBox="1"/>
          <p:nvPr/>
        </p:nvSpPr>
        <p:spPr>
          <a:xfrm>
            <a:off x="736375" y="1441675"/>
            <a:ext cx="5004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a:p>
            <a:pPr marL="0" lvl="0" indent="0" algn="l" rtl="0">
              <a:spcBef>
                <a:spcPts val="0"/>
              </a:spcBef>
              <a:spcAft>
                <a:spcPts val="0"/>
              </a:spcAft>
              <a:buNone/>
            </a:pPr>
            <a:r>
              <a:rPr lang="de" sz="1000">
                <a:latin typeface="Helvetica Neue"/>
                <a:ea typeface="Helvetica Neue"/>
                <a:cs typeface="Helvetica Neue"/>
                <a:sym typeface="Helvetica Neue"/>
              </a:rPr>
              <a:t>Do you have evidence that diagnostic measures for urticaria comorbidities and underlying causes are being used, e.g., ASST, BAT, biopsy, etc.? </a:t>
            </a:r>
            <a:endParaRPr sz="1000">
              <a:latin typeface="Helvetica Neue"/>
              <a:ea typeface="Helvetica Neue"/>
              <a:cs typeface="Helvetica Neue"/>
              <a:sym typeface="Helvetica Neue"/>
            </a:endParaRPr>
          </a:p>
        </p:txBody>
      </p:sp>
      <p:sp>
        <p:nvSpPr>
          <p:cNvPr id="410" name="Google Shape;410;p41"/>
          <p:cNvSpPr txBox="1"/>
          <p:nvPr/>
        </p:nvSpPr>
        <p:spPr>
          <a:xfrm>
            <a:off x="781000" y="2533325"/>
            <a:ext cx="6242400" cy="20625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which diagnostic tests you use: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 </a:t>
            </a:r>
            <a:endParaRPr>
              <a:solidFill>
                <a:schemeClr val="lt2"/>
              </a:solidFill>
              <a:latin typeface="Helvetica Neue"/>
              <a:ea typeface="Helvetica Neue"/>
              <a:cs typeface="Helvetica Neue"/>
              <a:sym typeface="Helvetica Neue"/>
            </a:endParaRPr>
          </a:p>
        </p:txBody>
      </p:sp>
      <p:sp>
        <p:nvSpPr>
          <p:cNvPr id="411" name="Google Shape;411;p41"/>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12" name="Google Shape;412;p41"/>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13" name="Google Shape;413;p41"/>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14" name="Google Shape;414;p41"/>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dk1"/>
              </a:buClr>
              <a:buSzPts val="1100"/>
              <a:buFont typeface="Arial"/>
              <a:buNone/>
            </a:pPr>
            <a:r>
              <a:rPr lang="de" sz="1800" b="1">
                <a:solidFill>
                  <a:srgbClr val="1155CC"/>
                </a:solidFill>
                <a:highlight>
                  <a:schemeClr val="lt2"/>
                </a:highlight>
                <a:latin typeface="Calibri"/>
                <a:ea typeface="Calibri"/>
                <a:cs typeface="Calibri"/>
                <a:sym typeface="Calibri"/>
              </a:rPr>
              <a:t>Infrastructure/set up</a:t>
            </a:r>
            <a:endParaRPr sz="1800" b="1">
              <a:solidFill>
                <a:srgbClr val="1155CC"/>
              </a:solidFill>
              <a:highlight>
                <a:schemeClr val="lt2"/>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2"/>
          <p:cNvSpPr txBox="1">
            <a:spLocks noGrp="1"/>
          </p:cNvSpPr>
          <p:nvPr>
            <p:ph type="title"/>
          </p:nvPr>
        </p:nvSpPr>
        <p:spPr>
          <a:xfrm>
            <a:off x="311700" y="445025"/>
            <a:ext cx="8520600" cy="45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22. Provocation and threshold testing in CINDUs</a:t>
            </a:r>
            <a:endParaRPr sz="1600">
              <a:solidFill>
                <a:srgbClr val="1155CC"/>
              </a:solidFill>
              <a:latin typeface="Helvetica Neue"/>
              <a:ea typeface="Helvetica Neue"/>
              <a:cs typeface="Helvetica Neue"/>
              <a:sym typeface="Helvetica Neue"/>
            </a:endParaRPr>
          </a:p>
        </p:txBody>
      </p:sp>
      <p:sp>
        <p:nvSpPr>
          <p:cNvPr id="420" name="Google Shape;420;p42"/>
          <p:cNvSpPr txBox="1">
            <a:spLocks noGrp="1"/>
          </p:cNvSpPr>
          <p:nvPr>
            <p:ph type="body" idx="1"/>
          </p:nvPr>
        </p:nvSpPr>
        <p:spPr>
          <a:xfrm>
            <a:off x="710450" y="766600"/>
            <a:ext cx="7363500" cy="569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Provocation testing and threshold assessment are important in the diagnostic workup of CINDUs. SOPs are needed as is the use of appropriate instruments / protocols such as dermographometers, TempTest®, pulse controlled ergometry.</a:t>
            </a:r>
            <a:endParaRPr>
              <a:latin typeface="Helvetica Neue"/>
              <a:ea typeface="Helvetica Neue"/>
              <a:cs typeface="Helvetica Neue"/>
              <a:sym typeface="Helvetica Neue"/>
            </a:endParaRPr>
          </a:p>
        </p:txBody>
      </p:sp>
      <p:sp>
        <p:nvSpPr>
          <p:cNvPr id="421" name="Google Shape;421;p42"/>
          <p:cNvSpPr/>
          <p:nvPr/>
        </p:nvSpPr>
        <p:spPr>
          <a:xfrm>
            <a:off x="7223700" y="196251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2" name="Google Shape;422;p42"/>
          <p:cNvSpPr txBox="1"/>
          <p:nvPr/>
        </p:nvSpPr>
        <p:spPr>
          <a:xfrm>
            <a:off x="5635450"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23" name="Google Shape;423;p42"/>
          <p:cNvSpPr/>
          <p:nvPr/>
        </p:nvSpPr>
        <p:spPr>
          <a:xfrm>
            <a:off x="6208275" y="196251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4" name="Google Shape;424;p42"/>
          <p:cNvSpPr txBox="1"/>
          <p:nvPr/>
        </p:nvSpPr>
        <p:spPr>
          <a:xfrm>
            <a:off x="6704425"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425" name="Google Shape;425;p42"/>
          <p:cNvSpPr txBox="1"/>
          <p:nvPr/>
        </p:nvSpPr>
        <p:spPr>
          <a:xfrm>
            <a:off x="770375" y="1488700"/>
            <a:ext cx="4636500" cy="66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Do you keep standardized documentation of provocation and threshold tests?</a:t>
            </a:r>
            <a:endParaRPr sz="1000" baseline="30000">
              <a:solidFill>
                <a:schemeClr val="dk1"/>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aphicFrame>
        <p:nvGraphicFramePr>
          <p:cNvPr id="430" name="Google Shape;430;p43"/>
          <p:cNvGraphicFramePr/>
          <p:nvPr/>
        </p:nvGraphicFramePr>
        <p:xfrm>
          <a:off x="538850" y="380725"/>
          <a:ext cx="7900150" cy="3657300"/>
        </p:xfrm>
        <a:graphic>
          <a:graphicData uri="http://schemas.openxmlformats.org/drawingml/2006/table">
            <a:tbl>
              <a:tblPr>
                <a:noFill/>
                <a:tableStyleId>{F50D1D8A-4896-4D42-BC95-2E5DB4B98F3A}</a:tableStyleId>
              </a:tblPr>
              <a:tblGrid>
                <a:gridCol w="2291225">
                  <a:extLst>
                    <a:ext uri="{9D8B030D-6E8A-4147-A177-3AD203B41FA5}">
                      <a16:colId xmlns:a16="http://schemas.microsoft.com/office/drawing/2014/main" val="20000"/>
                    </a:ext>
                  </a:extLst>
                </a:gridCol>
                <a:gridCol w="5608925">
                  <a:extLst>
                    <a:ext uri="{9D8B030D-6E8A-4147-A177-3AD203B41FA5}">
                      <a16:colId xmlns:a16="http://schemas.microsoft.com/office/drawing/2014/main" val="20001"/>
                    </a:ext>
                  </a:extLst>
                </a:gridCol>
              </a:tblGrid>
              <a:tr h="379400">
                <a:tc gridSpan="2">
                  <a:txBody>
                    <a:bodyPr/>
                    <a:lstStyle/>
                    <a:p>
                      <a:pPr marL="0" lvl="0" indent="0" algn="ctr"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ctr" rtl="0">
                        <a:spcBef>
                          <a:spcPts val="0"/>
                        </a:spcBef>
                        <a:spcAft>
                          <a:spcPts val="0"/>
                        </a:spcAft>
                        <a:buNone/>
                      </a:pPr>
                      <a:r>
                        <a:rPr lang="de" sz="1000">
                          <a:solidFill>
                            <a:srgbClr val="1155CC"/>
                          </a:solidFill>
                          <a:latin typeface="Helvetica Neue"/>
                          <a:ea typeface="Helvetica Neue"/>
                          <a:cs typeface="Helvetica Neue"/>
                          <a:sym typeface="Helvetica Neue"/>
                        </a:rPr>
                        <a:t>Please let us know which instruments or tests you use for each</a:t>
                      </a:r>
                      <a:r>
                        <a:rPr lang="de" sz="1000">
                          <a:solidFill>
                            <a:schemeClr val="dk1"/>
                          </a:solidFill>
                          <a:latin typeface="Helvetica Neue"/>
                          <a:ea typeface="Helvetica Neue"/>
                          <a:cs typeface="Helvetica Neue"/>
                          <a:sym typeface="Helvetica Neue"/>
                        </a:rPr>
                        <a:t> </a:t>
                      </a:r>
                      <a:r>
                        <a:rPr lang="de" sz="1000">
                          <a:solidFill>
                            <a:srgbClr val="1155CC"/>
                          </a:solidFill>
                          <a:latin typeface="Helvetica Neue"/>
                          <a:ea typeface="Helvetica Neue"/>
                          <a:cs typeface="Helvetica Neue"/>
                          <a:sym typeface="Helvetica Neue"/>
                        </a:rPr>
                        <a:t>CIndU</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Symptomatic dermographism</a:t>
                      </a:r>
                      <a:endParaRPr sz="1000">
                        <a:latin typeface="Helvetica Neue"/>
                        <a:ea typeface="Helvetica Neue"/>
                        <a:cs typeface="Helvetica Neue"/>
                        <a:sym typeface="Helvetica Neue"/>
                      </a:endParaRPr>
                    </a:p>
                  </a:txBody>
                  <a:tcPr marL="91425" marR="91425" marT="91425" marB="91425" anchor="ctr">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1"/>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Cold urticaria</a:t>
                      </a:r>
                      <a:endParaRPr sz="1000">
                        <a:latin typeface="Helvetica Neue"/>
                        <a:ea typeface="Helvetica Neue"/>
                        <a:cs typeface="Helvetica Neue"/>
                        <a:sym typeface="Helvetica Neue"/>
                      </a:endParaRPr>
                    </a:p>
                  </a:txBody>
                  <a:tcPr marL="91425" marR="91425" marT="91425" marB="91425" anchor="ctr">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2"/>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Cholinergic urticaria</a:t>
                      </a:r>
                      <a:endParaRPr sz="1000">
                        <a:latin typeface="Helvetica Neue"/>
                        <a:ea typeface="Helvetica Neue"/>
                        <a:cs typeface="Helvetica Neue"/>
                        <a:sym typeface="Helvetica Neue"/>
                      </a:endParaRPr>
                    </a:p>
                  </a:txBody>
                  <a:tcPr marL="91425" marR="91425" marT="91425" marB="91425" anchor="ctr">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3"/>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Delayed pressure urticaria</a:t>
                      </a:r>
                      <a:endParaRPr sz="1000">
                        <a:latin typeface="Helvetica Neue"/>
                        <a:ea typeface="Helvetica Neue"/>
                        <a:cs typeface="Helvetica Neue"/>
                        <a:sym typeface="Helvetica Neue"/>
                      </a:endParaRPr>
                    </a:p>
                  </a:txBody>
                  <a:tcPr marL="91425" marR="91425" marT="91425" marB="91425" anchor="ctr">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4"/>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Solar urticaria</a:t>
                      </a:r>
                      <a:endParaRPr sz="1000">
                        <a:latin typeface="Helvetica Neue"/>
                        <a:ea typeface="Helvetica Neue"/>
                        <a:cs typeface="Helvetica Neue"/>
                        <a:sym typeface="Helvetica Neue"/>
                      </a:endParaRPr>
                    </a:p>
                  </a:txBody>
                  <a:tcPr marL="91425" marR="91425" marT="91425" marB="91425" anchor="ctr">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tc>
                <a:extLst>
                  <a:ext uri="{0D108BD9-81ED-4DB2-BD59-A6C34878D82A}">
                    <a16:rowId xmlns:a16="http://schemas.microsoft.com/office/drawing/2014/main" val="10005"/>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Heat urticaria:</a:t>
                      </a:r>
                      <a:endParaRPr sz="1000">
                        <a:solidFill>
                          <a:schemeClr val="dk1"/>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6"/>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Aquagenic urticaria</a:t>
                      </a:r>
                      <a:endParaRPr sz="1000">
                        <a:solidFill>
                          <a:schemeClr val="dk1"/>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7"/>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Vibratory urticaria/angioedema</a:t>
                      </a:r>
                      <a:endParaRPr sz="1000">
                        <a:solidFill>
                          <a:schemeClr val="dk1"/>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8"/>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Contact urticaria</a:t>
                      </a:r>
                      <a:endParaRPr sz="1000">
                        <a:solidFill>
                          <a:schemeClr val="dk1"/>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9"/>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23. Knowledge and use of therapeutic algorithm</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436" name="Google Shape;436;p44"/>
          <p:cNvSpPr txBox="1">
            <a:spLocks noGrp="1"/>
          </p:cNvSpPr>
          <p:nvPr>
            <p:ph type="body" idx="1"/>
          </p:nvPr>
        </p:nvSpPr>
        <p:spPr>
          <a:xfrm>
            <a:off x="726575" y="843650"/>
            <a:ext cx="7347300" cy="843600"/>
          </a:xfrm>
          <a:prstGeom prst="rect">
            <a:avLst/>
          </a:prstGeom>
        </p:spPr>
        <p:txBody>
          <a:bodyPr spcFirstLastPara="1" wrap="square" lIns="91425" tIns="91425" rIns="91425" bIns="91425" anchor="t" anchorCtr="0">
            <a:normAutofit/>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physicians need to know and use therapeutic guideline algorithm, for example use of non-sedating antihistamines, updosing of non-sedating antihistamines, restrictive use of glucocorticosteroids, use of step 3 therapies.</a:t>
            </a:r>
            <a:endParaRPr>
              <a:latin typeface="Helvetica Neue"/>
              <a:ea typeface="Helvetica Neue"/>
              <a:cs typeface="Helvetica Neue"/>
              <a:sym typeface="Helvetica Neue"/>
            </a:endParaRPr>
          </a:p>
        </p:txBody>
      </p:sp>
      <p:sp>
        <p:nvSpPr>
          <p:cNvPr id="437" name="Google Shape;437;p44"/>
          <p:cNvSpPr txBox="1"/>
          <p:nvPr/>
        </p:nvSpPr>
        <p:spPr>
          <a:xfrm>
            <a:off x="848400" y="1516375"/>
            <a:ext cx="4772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that staff uses current therapeutic algorithm for the treatment of chronic urticaria patients, e.g. by interview and/or patient file review?</a:t>
            </a:r>
            <a:endParaRPr>
              <a:latin typeface="Helvetica Neue"/>
              <a:ea typeface="Helvetica Neue"/>
              <a:cs typeface="Helvetica Neue"/>
              <a:sym typeface="Helvetica Neue"/>
            </a:endParaRPr>
          </a:p>
        </p:txBody>
      </p:sp>
      <p:sp>
        <p:nvSpPr>
          <p:cNvPr id="438" name="Google Shape;438;p44"/>
          <p:cNvSpPr txBox="1"/>
          <p:nvPr/>
        </p:nvSpPr>
        <p:spPr>
          <a:xfrm>
            <a:off x="1246225" y="4414625"/>
            <a:ext cx="328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Please provide a photo from a patient file that shows that you use the current therapeutic algorithm. </a:t>
            </a:r>
            <a:endParaRPr sz="1000">
              <a:solidFill>
                <a:schemeClr val="dk1"/>
              </a:solidFill>
              <a:latin typeface="Helvetica Neue"/>
              <a:ea typeface="Helvetica Neue"/>
              <a:cs typeface="Helvetica Neue"/>
              <a:sym typeface="Helvetica Neue"/>
            </a:endParaRPr>
          </a:p>
        </p:txBody>
      </p:sp>
      <p:sp>
        <p:nvSpPr>
          <p:cNvPr id="439" name="Google Shape;439;p44"/>
          <p:cNvSpPr/>
          <p:nvPr/>
        </p:nvSpPr>
        <p:spPr>
          <a:xfrm>
            <a:off x="7517575" y="20477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0" name="Google Shape;440;p44"/>
          <p:cNvSpPr txBox="1"/>
          <p:nvPr/>
        </p:nvSpPr>
        <p:spPr>
          <a:xfrm>
            <a:off x="5929325" y="1899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41" name="Google Shape;441;p44"/>
          <p:cNvSpPr/>
          <p:nvPr/>
        </p:nvSpPr>
        <p:spPr>
          <a:xfrm>
            <a:off x="6502150" y="20477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2" name="Google Shape;442;p44"/>
          <p:cNvSpPr txBox="1"/>
          <p:nvPr/>
        </p:nvSpPr>
        <p:spPr>
          <a:xfrm>
            <a:off x="6998300" y="1899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443" name="Google Shape;443;p44"/>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24. Counseling </a:t>
            </a:r>
            <a:endParaRPr sz="1600">
              <a:solidFill>
                <a:srgbClr val="1155CC"/>
              </a:solidFill>
              <a:latin typeface="Helvetica Neue"/>
              <a:ea typeface="Helvetica Neue"/>
              <a:cs typeface="Helvetica Neue"/>
              <a:sym typeface="Helvetica Neue"/>
            </a:endParaRPr>
          </a:p>
        </p:txBody>
      </p:sp>
      <p:sp>
        <p:nvSpPr>
          <p:cNvPr id="449" name="Google Shape;449;p45"/>
          <p:cNvSpPr txBox="1">
            <a:spLocks noGrp="1"/>
          </p:cNvSpPr>
          <p:nvPr>
            <p:ph type="body" idx="1"/>
          </p:nvPr>
        </p:nvSpPr>
        <p:spPr>
          <a:xfrm>
            <a:off x="673125" y="832825"/>
            <a:ext cx="7499100" cy="948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Counseling of patients and their families, for example on triggers of exacerbation, stress, avoidance of non-steroidal anti-inflammatory drugs, daily life issues can help to optimize urticaria management.</a:t>
            </a:r>
            <a:endParaRPr>
              <a:latin typeface="Helvetica Neue"/>
              <a:ea typeface="Helvetica Neue"/>
              <a:cs typeface="Helvetica Neue"/>
              <a:sym typeface="Helvetica Neue"/>
            </a:endParaRPr>
          </a:p>
        </p:txBody>
      </p:sp>
      <p:sp>
        <p:nvSpPr>
          <p:cNvPr id="450" name="Google Shape;450;p45"/>
          <p:cNvSpPr txBox="1"/>
          <p:nvPr/>
        </p:nvSpPr>
        <p:spPr>
          <a:xfrm>
            <a:off x="749325" y="1477775"/>
            <a:ext cx="3971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evidence that urticaria patients receive counseling, e.g. by interview and/or patient file review?</a:t>
            </a:r>
            <a:endParaRPr>
              <a:latin typeface="Helvetica Neue"/>
              <a:ea typeface="Helvetica Neue"/>
              <a:cs typeface="Helvetica Neue"/>
              <a:sym typeface="Helvetica Neue"/>
            </a:endParaRPr>
          </a:p>
        </p:txBody>
      </p:sp>
      <p:sp>
        <p:nvSpPr>
          <p:cNvPr id="451" name="Google Shape;451;p45"/>
          <p:cNvSpPr/>
          <p:nvPr/>
        </p:nvSpPr>
        <p:spPr>
          <a:xfrm>
            <a:off x="6984175"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52" name="Google Shape;452;p45"/>
          <p:cNvSpPr txBox="1"/>
          <p:nvPr/>
        </p:nvSpPr>
        <p:spPr>
          <a:xfrm>
            <a:off x="53959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53" name="Google Shape;453;p45"/>
          <p:cNvSpPr/>
          <p:nvPr/>
        </p:nvSpPr>
        <p:spPr>
          <a:xfrm>
            <a:off x="5968750"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54" name="Google Shape;454;p45"/>
          <p:cNvSpPr txBox="1"/>
          <p:nvPr/>
        </p:nvSpPr>
        <p:spPr>
          <a:xfrm>
            <a:off x="64649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Research</a:t>
            </a:r>
            <a:endParaRPr sz="1800">
              <a:solidFill>
                <a:srgbClr val="1155CC"/>
              </a:solidFill>
              <a:highlight>
                <a:schemeClr val="lt2"/>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7"/>
          <p:cNvSpPr txBox="1">
            <a:spLocks noGrp="1"/>
          </p:cNvSpPr>
          <p:nvPr>
            <p:ph type="title"/>
          </p:nvPr>
        </p:nvSpPr>
        <p:spPr>
          <a:xfrm>
            <a:off x="311700" y="445025"/>
            <a:ext cx="8520600" cy="423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25. Scientific orientation</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465" name="Google Shape;465;p47"/>
          <p:cNvSpPr txBox="1">
            <a:spLocks noGrp="1"/>
          </p:cNvSpPr>
          <p:nvPr>
            <p:ph type="body" idx="1"/>
          </p:nvPr>
        </p:nvSpPr>
        <p:spPr>
          <a:xfrm>
            <a:off x="613125" y="826700"/>
            <a:ext cx="7113600" cy="848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staff needs to be up-to-date with the literature on urticaria, especially on pathogenesis, for example by participation in journal club, attending annual meetings of scientific societies, membership in research societies, for example EMBRN, ESDR, EAACI.</a:t>
            </a:r>
            <a:endParaRPr>
              <a:latin typeface="Helvetica Neue"/>
              <a:ea typeface="Helvetica Neue"/>
              <a:cs typeface="Helvetica Neue"/>
              <a:sym typeface="Helvetica Neue"/>
            </a:endParaRPr>
          </a:p>
        </p:txBody>
      </p:sp>
      <p:sp>
        <p:nvSpPr>
          <p:cNvPr id="466" name="Google Shape;466;p47"/>
          <p:cNvSpPr txBox="1"/>
          <p:nvPr/>
        </p:nvSpPr>
        <p:spPr>
          <a:xfrm>
            <a:off x="613125" y="1635150"/>
            <a:ext cx="37674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latin typeface="Helvetica Neue"/>
                <a:ea typeface="Helvetica Neue"/>
                <a:cs typeface="Helvetica Neue"/>
                <a:sym typeface="Helvetica Neue"/>
              </a:rPr>
              <a:t>Is there evidence of knowledge of the current urticaria literature, e.g. by interview?</a:t>
            </a:r>
            <a:endParaRPr>
              <a:latin typeface="Helvetica Neue"/>
              <a:ea typeface="Helvetica Neue"/>
              <a:cs typeface="Helvetica Neue"/>
              <a:sym typeface="Helvetica Neue"/>
            </a:endParaRPr>
          </a:p>
        </p:txBody>
      </p:sp>
      <p:sp>
        <p:nvSpPr>
          <p:cNvPr id="467" name="Google Shape;467;p47"/>
          <p:cNvSpPr/>
          <p:nvPr/>
        </p:nvSpPr>
        <p:spPr>
          <a:xfrm>
            <a:off x="6679375" y="2217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68" name="Google Shape;468;p47"/>
          <p:cNvSpPr txBox="1"/>
          <p:nvPr/>
        </p:nvSpPr>
        <p:spPr>
          <a:xfrm>
            <a:off x="5091125"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69" name="Google Shape;469;p47"/>
          <p:cNvSpPr/>
          <p:nvPr/>
        </p:nvSpPr>
        <p:spPr>
          <a:xfrm>
            <a:off x="5663950" y="2217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70" name="Google Shape;470;p47"/>
          <p:cNvSpPr txBox="1"/>
          <p:nvPr/>
        </p:nvSpPr>
        <p:spPr>
          <a:xfrm>
            <a:off x="6160100"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de" sz="1000">
                <a:latin typeface="Helvetica Neue"/>
                <a:ea typeface="Helvetica Neue"/>
                <a:cs typeface="Helvetica Neue"/>
                <a:sym typeface="Helvetica Neue"/>
              </a:rPr>
              <a:t>Please provide photos of certificates of the meetings </a:t>
            </a:r>
            <a:endParaRPr/>
          </a:p>
        </p:txBody>
      </p:sp>
      <p:pic>
        <p:nvPicPr>
          <p:cNvPr id="476" name="Google Shape;476;p48"/>
          <p:cNvPicPr preferRelativeResize="0"/>
          <p:nvPr/>
        </p:nvPicPr>
        <p:blipFill>
          <a:blip r:embed="rId3">
            <a:alphaModFix/>
          </a:blip>
          <a:stretch>
            <a:fillRect/>
          </a:stretch>
        </p:blipFill>
        <p:spPr>
          <a:xfrm>
            <a:off x="4223400" y="1582272"/>
            <a:ext cx="3125524" cy="2086275"/>
          </a:xfrm>
          <a:prstGeom prst="rect">
            <a:avLst/>
          </a:prstGeom>
          <a:noFill/>
          <a:ln>
            <a:noFill/>
          </a:ln>
        </p:spPr>
      </p:pic>
      <p:pic>
        <p:nvPicPr>
          <p:cNvPr id="477" name="Google Shape;477;p48"/>
          <p:cNvPicPr preferRelativeResize="0"/>
          <p:nvPr/>
        </p:nvPicPr>
        <p:blipFill>
          <a:blip r:embed="rId3">
            <a:alphaModFix/>
          </a:blip>
          <a:stretch>
            <a:fillRect/>
          </a:stretch>
        </p:blipFill>
        <p:spPr>
          <a:xfrm>
            <a:off x="576700" y="1528609"/>
            <a:ext cx="3125524" cy="20862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26. Scientific activity</a:t>
            </a:r>
            <a:endParaRPr sz="1600">
              <a:solidFill>
                <a:srgbClr val="1155CC"/>
              </a:solidFill>
              <a:latin typeface="Helvetica Neue"/>
              <a:ea typeface="Helvetica Neue"/>
              <a:cs typeface="Helvetica Neue"/>
              <a:sym typeface="Helvetica Neue"/>
            </a:endParaRPr>
          </a:p>
        </p:txBody>
      </p:sp>
      <p:sp>
        <p:nvSpPr>
          <p:cNvPr id="483" name="Google Shape;483;p49"/>
          <p:cNvSpPr txBox="1">
            <a:spLocks noGrp="1"/>
          </p:cNvSpPr>
          <p:nvPr>
            <p:ph type="body" idx="1"/>
          </p:nvPr>
        </p:nvSpPr>
        <p:spPr>
          <a:xfrm>
            <a:off x="657750" y="824000"/>
            <a:ext cx="8520600" cy="788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Research activities in basic science, clinical science, translational science, epidemiology, and/or public health.</a:t>
            </a:r>
            <a:endParaRPr>
              <a:latin typeface="Helvetica Neue"/>
              <a:ea typeface="Helvetica Neue"/>
              <a:cs typeface="Helvetica Neue"/>
              <a:sym typeface="Helvetica Neue"/>
            </a:endParaRPr>
          </a:p>
        </p:txBody>
      </p:sp>
      <p:sp>
        <p:nvSpPr>
          <p:cNvPr id="484" name="Google Shape;484;p49"/>
          <p:cNvSpPr txBox="1"/>
          <p:nvPr/>
        </p:nvSpPr>
        <p:spPr>
          <a:xfrm>
            <a:off x="657750" y="1256125"/>
            <a:ext cx="4365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evidence of scientific activities and projects on urticaria?</a:t>
            </a:r>
            <a:endParaRPr>
              <a:latin typeface="Helvetica Neue"/>
              <a:ea typeface="Helvetica Neue"/>
              <a:cs typeface="Helvetica Neue"/>
              <a:sym typeface="Helvetica Neue"/>
            </a:endParaRPr>
          </a:p>
        </p:txBody>
      </p:sp>
      <p:sp>
        <p:nvSpPr>
          <p:cNvPr id="485" name="Google Shape;485;p49"/>
          <p:cNvSpPr/>
          <p:nvPr/>
        </p:nvSpPr>
        <p:spPr>
          <a:xfrm>
            <a:off x="6907975" y="1455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86" name="Google Shape;486;p49"/>
          <p:cNvSpPr txBox="1"/>
          <p:nvPr/>
        </p:nvSpPr>
        <p:spPr>
          <a:xfrm>
            <a:off x="5319725" y="1290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87" name="Google Shape;487;p49"/>
          <p:cNvSpPr/>
          <p:nvPr/>
        </p:nvSpPr>
        <p:spPr>
          <a:xfrm>
            <a:off x="5892550" y="1455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88" name="Google Shape;488;p49"/>
          <p:cNvSpPr txBox="1"/>
          <p:nvPr/>
        </p:nvSpPr>
        <p:spPr>
          <a:xfrm>
            <a:off x="6388700" y="1290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graphicFrame>
        <p:nvGraphicFramePr>
          <p:cNvPr id="489" name="Google Shape;489;p49"/>
          <p:cNvGraphicFramePr/>
          <p:nvPr/>
        </p:nvGraphicFramePr>
        <p:xfrm>
          <a:off x="816550" y="1751500"/>
          <a:ext cx="7239000" cy="3459270"/>
        </p:xfrm>
        <a:graphic>
          <a:graphicData uri="http://schemas.openxmlformats.org/drawingml/2006/table">
            <a:tbl>
              <a:tblPr>
                <a:noFill/>
                <a:tableStyleId>{F50D1D8A-4896-4D42-BC95-2E5DB4B98F3A}</a:tableStyleId>
              </a:tblPr>
              <a:tblGrid>
                <a:gridCol w="723900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de" sz="1000">
                          <a:solidFill>
                            <a:srgbClr val="1155CC"/>
                          </a:solidFill>
                          <a:latin typeface="Helvetica Neue"/>
                          <a:ea typeface="Helvetica Neue"/>
                          <a:cs typeface="Helvetica Neue"/>
                          <a:sym typeface="Helvetica Neue"/>
                        </a:rPr>
                        <a:t>Please list your scientific activities and projects on urticaria</a:t>
                      </a:r>
                      <a:endParaRPr/>
                    </a:p>
                  </a:txBody>
                  <a:tcPr marL="91425" marR="91425" marT="91425" marB="91425" anchor="ctr">
                    <a:solidFill>
                      <a:srgbClr val="F3F3F3"/>
                    </a:solidFill>
                  </a:tcPr>
                </a:tc>
                <a:extLst>
                  <a:ext uri="{0D108BD9-81ED-4DB2-BD59-A6C34878D82A}">
                    <a16:rowId xmlns:a16="http://schemas.microsoft.com/office/drawing/2014/main" val="10000"/>
                  </a:ext>
                </a:extLst>
              </a:tr>
              <a:tr h="0">
                <a:tc>
                  <a:txBody>
                    <a:bodyPr/>
                    <a:lstStyle/>
                    <a:p>
                      <a:endParaRPr lang="de-DE"/>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27. Scientific productivity</a:t>
            </a:r>
            <a:endParaRPr sz="1600">
              <a:solidFill>
                <a:srgbClr val="1155CC"/>
              </a:solidFill>
              <a:latin typeface="Helvetica Neue"/>
              <a:ea typeface="Helvetica Neue"/>
              <a:cs typeface="Helvetica Neue"/>
              <a:sym typeface="Helvetica Neue"/>
            </a:endParaRPr>
          </a:p>
        </p:txBody>
      </p:sp>
      <p:sp>
        <p:nvSpPr>
          <p:cNvPr id="495" name="Google Shape;495;p50"/>
          <p:cNvSpPr txBox="1">
            <a:spLocks noGrp="1"/>
          </p:cNvSpPr>
          <p:nvPr>
            <p:ph type="body" idx="1"/>
          </p:nvPr>
        </p:nvSpPr>
        <p:spPr>
          <a:xfrm>
            <a:off x="689325" y="857925"/>
            <a:ext cx="8520600" cy="4002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show that its research activities result in publications and other scientific output.</a:t>
            </a:r>
            <a:endParaRPr>
              <a:latin typeface="Helvetica Neue"/>
              <a:ea typeface="Helvetica Neue"/>
              <a:cs typeface="Helvetica Neue"/>
              <a:sym typeface="Helvetica Neue"/>
            </a:endParaRPr>
          </a:p>
        </p:txBody>
      </p:sp>
      <p:sp>
        <p:nvSpPr>
          <p:cNvPr id="496" name="Google Shape;496;p50"/>
          <p:cNvSpPr txBox="1"/>
          <p:nvPr/>
        </p:nvSpPr>
        <p:spPr>
          <a:xfrm>
            <a:off x="768825" y="1258125"/>
            <a:ext cx="4775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0.5 peer reviewed paper on urticaria per year per center physician?</a:t>
            </a:r>
            <a:endParaRPr>
              <a:latin typeface="Helvetica Neue"/>
              <a:ea typeface="Helvetica Neue"/>
              <a:cs typeface="Helvetica Neue"/>
              <a:sym typeface="Helvetica Neue"/>
            </a:endParaRPr>
          </a:p>
        </p:txBody>
      </p:sp>
      <p:sp>
        <p:nvSpPr>
          <p:cNvPr id="497" name="Google Shape;497;p50"/>
          <p:cNvSpPr txBox="1"/>
          <p:nvPr/>
        </p:nvSpPr>
        <p:spPr>
          <a:xfrm>
            <a:off x="209400" y="4414625"/>
            <a:ext cx="436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the links to publications or photos of publications that includes urticaria physicians names.</a:t>
            </a:r>
            <a:endParaRPr sz="1000">
              <a:latin typeface="Helvetica Neue"/>
              <a:ea typeface="Helvetica Neue"/>
              <a:cs typeface="Helvetica Neue"/>
              <a:sym typeface="Helvetica Neue"/>
            </a:endParaRPr>
          </a:p>
        </p:txBody>
      </p:sp>
      <p:sp>
        <p:nvSpPr>
          <p:cNvPr id="498" name="Google Shape;498;p50"/>
          <p:cNvSpPr txBox="1"/>
          <p:nvPr/>
        </p:nvSpPr>
        <p:spPr>
          <a:xfrm>
            <a:off x="817025" y="1981425"/>
            <a:ext cx="613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latin typeface="Helvetica Neue"/>
                <a:ea typeface="Helvetica Neue"/>
                <a:cs typeface="Helvetica Neue"/>
                <a:sym typeface="Helvetica Neue"/>
              </a:rPr>
              <a:t>* There should be at least one peer reviewed publications every two years </a:t>
            </a:r>
            <a:endParaRPr sz="1000">
              <a:latin typeface="Helvetica Neue"/>
              <a:ea typeface="Helvetica Neue"/>
              <a:cs typeface="Helvetica Neue"/>
              <a:sym typeface="Helvetica Neue"/>
            </a:endParaRPr>
          </a:p>
        </p:txBody>
      </p:sp>
      <p:sp>
        <p:nvSpPr>
          <p:cNvPr id="499" name="Google Shape;499;p50"/>
          <p:cNvSpPr/>
          <p:nvPr/>
        </p:nvSpPr>
        <p:spPr>
          <a:xfrm>
            <a:off x="7342325" y="17311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00" name="Google Shape;500;p50"/>
          <p:cNvSpPr txBox="1"/>
          <p:nvPr/>
        </p:nvSpPr>
        <p:spPr>
          <a:xfrm>
            <a:off x="5754075" y="15659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01" name="Google Shape;501;p50"/>
          <p:cNvSpPr/>
          <p:nvPr/>
        </p:nvSpPr>
        <p:spPr>
          <a:xfrm>
            <a:off x="6326900" y="17311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02" name="Google Shape;502;p50"/>
          <p:cNvSpPr txBox="1"/>
          <p:nvPr/>
        </p:nvSpPr>
        <p:spPr>
          <a:xfrm>
            <a:off x="6823050" y="15659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503" name="Google Shape;503;p50"/>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78571"/>
              <a:buFont typeface="Arial"/>
              <a:buNone/>
            </a:pPr>
            <a:r>
              <a:rPr lang="de" sz="1400">
                <a:latin typeface="Helvetica Neue"/>
                <a:ea typeface="Helvetica Neue"/>
                <a:cs typeface="Helvetica Neue"/>
                <a:sym typeface="Helvetica Neue"/>
              </a:rPr>
              <a:t>Please provide the links to publications or photos of publications that includes urticaria physicians names.</a:t>
            </a:r>
            <a:endParaRPr/>
          </a:p>
        </p:txBody>
      </p:sp>
      <p:pic>
        <p:nvPicPr>
          <p:cNvPr id="509" name="Google Shape;509;p51"/>
          <p:cNvPicPr preferRelativeResize="0"/>
          <p:nvPr/>
        </p:nvPicPr>
        <p:blipFill>
          <a:blip r:embed="rId3">
            <a:alphaModFix/>
          </a:blip>
          <a:stretch>
            <a:fillRect/>
          </a:stretch>
        </p:blipFill>
        <p:spPr>
          <a:xfrm>
            <a:off x="4298925" y="1083122"/>
            <a:ext cx="3125524" cy="2086275"/>
          </a:xfrm>
          <a:prstGeom prst="rect">
            <a:avLst/>
          </a:prstGeom>
          <a:noFill/>
          <a:ln>
            <a:noFill/>
          </a:ln>
        </p:spPr>
      </p:pic>
      <p:pic>
        <p:nvPicPr>
          <p:cNvPr id="510" name="Google Shape;510;p51"/>
          <p:cNvPicPr preferRelativeResize="0"/>
          <p:nvPr/>
        </p:nvPicPr>
        <p:blipFill>
          <a:blip r:embed="rId3">
            <a:alphaModFix/>
          </a:blip>
          <a:stretch>
            <a:fillRect/>
          </a:stretch>
        </p:blipFill>
        <p:spPr>
          <a:xfrm>
            <a:off x="652225" y="1105659"/>
            <a:ext cx="3125524" cy="2086275"/>
          </a:xfrm>
          <a:prstGeom prst="rect">
            <a:avLst/>
          </a:prstGeom>
          <a:noFill/>
          <a:ln>
            <a:noFill/>
          </a:ln>
        </p:spPr>
      </p:pic>
      <p:graphicFrame>
        <p:nvGraphicFramePr>
          <p:cNvPr id="511" name="Google Shape;511;p51"/>
          <p:cNvGraphicFramePr/>
          <p:nvPr/>
        </p:nvGraphicFramePr>
        <p:xfrm>
          <a:off x="652225" y="3524250"/>
          <a:ext cx="3000000" cy="3000000"/>
        </p:xfrm>
        <a:graphic>
          <a:graphicData uri="http://schemas.openxmlformats.org/drawingml/2006/table">
            <a:tbl>
              <a:tblPr>
                <a:noFill/>
                <a:tableStyleId>{F50D1D8A-4896-4D42-BC95-2E5DB4B98F3A}</a:tableStyleId>
              </a:tblPr>
              <a:tblGrid>
                <a:gridCol w="731075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Please provide citations or links to publications</a:t>
                      </a:r>
                      <a:endParaRPr sz="100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4400"/>
              <a:buFont typeface="Calibri"/>
              <a:buNone/>
            </a:pPr>
            <a:r>
              <a:rPr lang="de" sz="1600">
                <a:solidFill>
                  <a:srgbClr val="1155CC"/>
                </a:solidFill>
                <a:latin typeface="Helvetica Neue"/>
                <a:ea typeface="Helvetica Neue"/>
                <a:cs typeface="Helvetica Neue"/>
                <a:sym typeface="Helvetica Neue"/>
              </a:rPr>
              <a:t>1. Hospital settings</a:t>
            </a:r>
            <a:endParaRPr sz="1600">
              <a:solidFill>
                <a:srgbClr val="1155CC"/>
              </a:solidFill>
              <a:latin typeface="Helvetica Neue"/>
              <a:ea typeface="Helvetica Neue"/>
              <a:cs typeface="Helvetica Neue"/>
              <a:sym typeface="Helvetica Neue"/>
            </a:endParaRPr>
          </a:p>
        </p:txBody>
      </p:sp>
      <p:sp>
        <p:nvSpPr>
          <p:cNvPr id="82" name="Google Shape;82;p16"/>
          <p:cNvSpPr txBox="1"/>
          <p:nvPr/>
        </p:nvSpPr>
        <p:spPr>
          <a:xfrm>
            <a:off x="3309525" y="4705750"/>
            <a:ext cx="957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900">
                <a:latin typeface="Helvetica Neue"/>
                <a:ea typeface="Helvetica Neue"/>
                <a:cs typeface="Helvetica Neue"/>
                <a:sym typeface="Helvetica Neue"/>
              </a:rPr>
              <a:t>Photo of clinic </a:t>
            </a:r>
            <a:endParaRPr sz="900">
              <a:latin typeface="Helvetica Neue"/>
              <a:ea typeface="Helvetica Neue"/>
              <a:cs typeface="Helvetica Neue"/>
              <a:sym typeface="Helvetica Neue"/>
            </a:endParaRPr>
          </a:p>
        </p:txBody>
      </p:sp>
      <p:pic>
        <p:nvPicPr>
          <p:cNvPr id="83" name="Google Shape;83;p16"/>
          <p:cNvPicPr preferRelativeResize="0"/>
          <p:nvPr/>
        </p:nvPicPr>
        <p:blipFill>
          <a:blip r:embed="rId3">
            <a:alphaModFix/>
          </a:blip>
          <a:stretch>
            <a:fillRect/>
          </a:stretch>
        </p:blipFill>
        <p:spPr>
          <a:xfrm>
            <a:off x="4359350" y="1996625"/>
            <a:ext cx="4542660" cy="3032226"/>
          </a:xfrm>
          <a:prstGeom prst="rect">
            <a:avLst/>
          </a:prstGeom>
          <a:noFill/>
          <a:ln>
            <a:noFill/>
          </a:ln>
        </p:spPr>
      </p:pic>
      <p:sp>
        <p:nvSpPr>
          <p:cNvPr id="84" name="Google Shape;84;p16"/>
          <p:cNvSpPr txBox="1"/>
          <p:nvPr/>
        </p:nvSpPr>
        <p:spPr>
          <a:xfrm>
            <a:off x="734650" y="2902175"/>
            <a:ext cx="828600" cy="66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85" name="Google Shape;85;p16"/>
          <p:cNvSpPr/>
          <p:nvPr/>
        </p:nvSpPr>
        <p:spPr>
          <a:xfrm>
            <a:off x="1189200" y="34043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1189200" y="308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p:nvPr/>
        </p:nvSpPr>
        <p:spPr>
          <a:xfrm>
            <a:off x="589100" y="1993500"/>
            <a:ext cx="321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Does evidence of hospital setting or affiliation with hospital exist?</a:t>
            </a:r>
            <a:endParaRPr>
              <a:latin typeface="Helvetica Neue"/>
              <a:ea typeface="Helvetica Neue"/>
              <a:cs typeface="Helvetica Neue"/>
              <a:sym typeface="Helvetica Neue"/>
            </a:endParaRPr>
          </a:p>
        </p:txBody>
      </p:sp>
      <p:sp>
        <p:nvSpPr>
          <p:cNvPr id="88" name="Google Shape;88;p16"/>
          <p:cNvSpPr txBox="1"/>
          <p:nvPr/>
        </p:nvSpPr>
        <p:spPr>
          <a:xfrm>
            <a:off x="619325" y="747050"/>
            <a:ext cx="8167800" cy="90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Center needs to be in a hospital or affiliated with a hospital with inpatient facilities to allow for extended diagnostic work up and management of exacerbation. </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2"/>
          <p:cNvSpPr txBox="1">
            <a:spLocks noGrp="1"/>
          </p:cNvSpPr>
          <p:nvPr>
            <p:ph type="title"/>
          </p:nvPr>
        </p:nvSpPr>
        <p:spPr>
          <a:xfrm>
            <a:off x="311700" y="445025"/>
            <a:ext cx="8520600" cy="4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1600">
                <a:solidFill>
                  <a:srgbClr val="1155CC"/>
                </a:solidFill>
                <a:latin typeface="Helvetica Neue"/>
                <a:ea typeface="Helvetica Neue"/>
                <a:cs typeface="Helvetica Neue"/>
                <a:sym typeface="Helvetica Neue"/>
              </a:rPr>
              <a:t>28. Clinical trials</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SzPts val="990"/>
              <a:buNone/>
            </a:pPr>
            <a:endParaRPr sz="2520">
              <a:latin typeface="Helvetica Neue"/>
              <a:ea typeface="Helvetica Neue"/>
              <a:cs typeface="Helvetica Neue"/>
              <a:sym typeface="Helvetica Neue"/>
            </a:endParaRPr>
          </a:p>
        </p:txBody>
      </p:sp>
      <p:sp>
        <p:nvSpPr>
          <p:cNvPr id="517" name="Google Shape;517;p52"/>
          <p:cNvSpPr txBox="1">
            <a:spLocks noGrp="1"/>
          </p:cNvSpPr>
          <p:nvPr>
            <p:ph type="body" idx="1"/>
          </p:nvPr>
        </p:nvSpPr>
        <p:spPr>
          <a:xfrm>
            <a:off x="635800" y="800375"/>
            <a:ext cx="6984300" cy="338700"/>
          </a:xfrm>
          <a:prstGeom prst="rect">
            <a:avLst/>
          </a:prstGeom>
        </p:spPr>
        <p:txBody>
          <a:bodyPr spcFirstLastPara="1" wrap="square" lIns="91425" tIns="91425" rIns="91425" bIns="91425" anchor="t" anchorCtr="0">
            <a:normAutofit fontScale="25000" lnSpcReduction="20000"/>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needs to participation in clinical trials, pharma- and/or investigator-initiated; diagnostic and/or therapeutic trials.</a:t>
            </a:r>
            <a:endParaRPr>
              <a:latin typeface="Helvetica Neue"/>
              <a:ea typeface="Helvetica Neue"/>
              <a:cs typeface="Helvetica Neue"/>
              <a:sym typeface="Helvetica Neue"/>
            </a:endParaRPr>
          </a:p>
        </p:txBody>
      </p:sp>
      <p:sp>
        <p:nvSpPr>
          <p:cNvPr id="518" name="Google Shape;518;p52"/>
          <p:cNvSpPr txBox="1"/>
          <p:nvPr/>
        </p:nvSpPr>
        <p:spPr>
          <a:xfrm>
            <a:off x="715325" y="2672075"/>
            <a:ext cx="7224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names for the clinical trials</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Pharma initiated:</a:t>
            </a: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Investigator initiated: </a:t>
            </a:r>
            <a:endParaRPr sz="1000">
              <a:latin typeface="Helvetica Neue"/>
              <a:ea typeface="Helvetica Neue"/>
              <a:cs typeface="Helvetica Neue"/>
              <a:sym typeface="Helvetica Neue"/>
            </a:endParaRPr>
          </a:p>
        </p:txBody>
      </p:sp>
      <p:sp>
        <p:nvSpPr>
          <p:cNvPr id="519" name="Google Shape;519;p52"/>
          <p:cNvSpPr txBox="1"/>
          <p:nvPr/>
        </p:nvSpPr>
        <p:spPr>
          <a:xfrm>
            <a:off x="720350" y="1169950"/>
            <a:ext cx="4045500" cy="106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0.5 trials in urticaria per year per center physician?</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
        <p:nvSpPr>
          <p:cNvPr id="520" name="Google Shape;520;p52"/>
          <p:cNvSpPr/>
          <p:nvPr/>
        </p:nvSpPr>
        <p:spPr>
          <a:xfrm>
            <a:off x="7060375" y="16924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21" name="Google Shape;521;p52"/>
          <p:cNvSpPr txBox="1"/>
          <p:nvPr/>
        </p:nvSpPr>
        <p:spPr>
          <a:xfrm>
            <a:off x="5472125" y="1518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22" name="Google Shape;522;p52"/>
          <p:cNvSpPr/>
          <p:nvPr/>
        </p:nvSpPr>
        <p:spPr>
          <a:xfrm>
            <a:off x="6044950" y="16924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23" name="Google Shape;523;p52"/>
          <p:cNvSpPr txBox="1"/>
          <p:nvPr/>
        </p:nvSpPr>
        <p:spPr>
          <a:xfrm>
            <a:off x="6541100" y="1518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29. Participation in registry</a:t>
            </a:r>
            <a:endParaRPr sz="1600">
              <a:solidFill>
                <a:srgbClr val="1155CC"/>
              </a:solidFill>
              <a:latin typeface="Helvetica Neue"/>
              <a:ea typeface="Helvetica Neue"/>
              <a:cs typeface="Helvetica Neue"/>
              <a:sym typeface="Helvetica Neue"/>
            </a:endParaRPr>
          </a:p>
        </p:txBody>
      </p:sp>
      <p:sp>
        <p:nvSpPr>
          <p:cNvPr id="529" name="Google Shape;529;p53"/>
          <p:cNvSpPr txBox="1">
            <a:spLocks noGrp="1"/>
          </p:cNvSpPr>
          <p:nvPr>
            <p:ph type="body" idx="1"/>
          </p:nvPr>
        </p:nvSpPr>
        <p:spPr>
          <a:xfrm>
            <a:off x="643350" y="808725"/>
            <a:ext cx="7173900" cy="519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Registries can help to better understand urticaria. Center needs to participate in international, national, and/or regional registry activities, e.g. CURE.</a:t>
            </a:r>
            <a:endParaRPr>
              <a:latin typeface="Helvetica Neue"/>
              <a:ea typeface="Helvetica Neue"/>
              <a:cs typeface="Helvetica Neue"/>
              <a:sym typeface="Helvetica Neue"/>
            </a:endParaRPr>
          </a:p>
        </p:txBody>
      </p:sp>
      <p:sp>
        <p:nvSpPr>
          <p:cNvPr id="530" name="Google Shape;530;p53"/>
          <p:cNvSpPr txBox="1"/>
          <p:nvPr/>
        </p:nvSpPr>
        <p:spPr>
          <a:xfrm>
            <a:off x="742875" y="1439425"/>
            <a:ext cx="4052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that center contributes to a urticaria registry?</a:t>
            </a:r>
            <a:endParaRPr>
              <a:latin typeface="Helvetica Neue"/>
              <a:ea typeface="Helvetica Neue"/>
              <a:cs typeface="Helvetica Neue"/>
              <a:sym typeface="Helvetica Neue"/>
            </a:endParaRPr>
          </a:p>
        </p:txBody>
      </p:sp>
      <p:sp>
        <p:nvSpPr>
          <p:cNvPr id="531" name="Google Shape;531;p53"/>
          <p:cNvSpPr/>
          <p:nvPr/>
        </p:nvSpPr>
        <p:spPr>
          <a:xfrm>
            <a:off x="72127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32" name="Google Shape;532;p53"/>
          <p:cNvSpPr txBox="1"/>
          <p:nvPr/>
        </p:nvSpPr>
        <p:spPr>
          <a:xfrm>
            <a:off x="56245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33" name="Google Shape;533;p53"/>
          <p:cNvSpPr/>
          <p:nvPr/>
        </p:nvSpPr>
        <p:spPr>
          <a:xfrm>
            <a:off x="61973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34" name="Google Shape;534;p53"/>
          <p:cNvSpPr txBox="1"/>
          <p:nvPr/>
        </p:nvSpPr>
        <p:spPr>
          <a:xfrm>
            <a:off x="66935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535" name="Google Shape;535;p53"/>
          <p:cNvSpPr txBox="1"/>
          <p:nvPr/>
        </p:nvSpPr>
        <p:spPr>
          <a:xfrm>
            <a:off x="4939550" y="2571750"/>
            <a:ext cx="3580200" cy="11082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If not</a:t>
            </a:r>
            <a:r>
              <a:rPr lang="de" sz="1000">
                <a:solidFill>
                  <a:schemeClr val="dk1"/>
                </a:solidFill>
                <a:latin typeface="Helvetica Neue"/>
                <a:ea typeface="Helvetica Neue"/>
                <a:cs typeface="Helvetica Neue"/>
                <a:sym typeface="Helvetica Neue"/>
              </a:rPr>
              <a:t>, </a:t>
            </a: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please provide that you already submitted to participate in a registry.</a:t>
            </a: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(i.e. </a:t>
            </a:r>
            <a:r>
              <a:rPr lang="de" sz="1000" b="1">
                <a:solidFill>
                  <a:schemeClr val="dk1"/>
                </a:solidFill>
                <a:latin typeface="Helvetica Neue"/>
                <a:ea typeface="Helvetica Neue"/>
                <a:cs typeface="Helvetica Neue"/>
                <a:sym typeface="Helvetica Neue"/>
              </a:rPr>
              <a:t>for CURE please apply here: </a:t>
            </a:r>
            <a:endParaRPr sz="1000" b="1">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000" b="1">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u="sng">
                <a:solidFill>
                  <a:schemeClr val="hlink"/>
                </a:solidFill>
                <a:latin typeface="Helvetica Neue"/>
                <a:ea typeface="Helvetica Neue"/>
                <a:cs typeface="Helvetica Neue"/>
                <a:sym typeface="Helvetica Neue"/>
                <a:hlinkClick r:id="rId3"/>
              </a:rPr>
              <a:t>https://www.urticaria-registry.com/for-participants.shtml</a:t>
            </a:r>
            <a:r>
              <a:rPr lang="de" sz="1000">
                <a:solidFill>
                  <a:schemeClr val="dk1"/>
                </a:solidFill>
                <a:latin typeface="Helvetica Neue"/>
                <a:ea typeface="Helvetica Neue"/>
                <a:cs typeface="Helvetica Neue"/>
                <a:sym typeface="Helvetica Neue"/>
              </a:rPr>
              <a:t>)</a:t>
            </a:r>
            <a:endParaRPr/>
          </a:p>
        </p:txBody>
      </p:sp>
      <p:pic>
        <p:nvPicPr>
          <p:cNvPr id="536" name="Google Shape;536;p53"/>
          <p:cNvPicPr preferRelativeResize="0"/>
          <p:nvPr/>
        </p:nvPicPr>
        <p:blipFill>
          <a:blip r:embed="rId4">
            <a:alphaModFix/>
          </a:blip>
          <a:stretch>
            <a:fillRect/>
          </a:stretch>
        </p:blipFill>
        <p:spPr>
          <a:xfrm>
            <a:off x="5400650" y="3749275"/>
            <a:ext cx="2371265" cy="885375"/>
          </a:xfrm>
          <a:prstGeom prst="rect">
            <a:avLst/>
          </a:prstGeom>
          <a:noFill/>
          <a:ln>
            <a:noFill/>
          </a:ln>
        </p:spPr>
      </p:pic>
      <p:graphicFrame>
        <p:nvGraphicFramePr>
          <p:cNvPr id="537" name="Google Shape;537;p53"/>
          <p:cNvGraphicFramePr/>
          <p:nvPr/>
        </p:nvGraphicFramePr>
        <p:xfrm>
          <a:off x="848850" y="2571750"/>
          <a:ext cx="3723150" cy="2011650"/>
        </p:xfrm>
        <a:graphic>
          <a:graphicData uri="http://schemas.openxmlformats.org/drawingml/2006/table">
            <a:tbl>
              <a:tblPr>
                <a:noFill/>
                <a:tableStyleId>{F50D1D8A-4896-4D42-BC95-2E5DB4B98F3A}</a:tableStyleId>
              </a:tblPr>
              <a:tblGrid>
                <a:gridCol w="372315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Please provide the names of the registries you are including patients</a:t>
                      </a:r>
                      <a:endParaRPr sz="100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de" sz="1000">
                          <a:solidFill>
                            <a:schemeClr val="lt2"/>
                          </a:solidFill>
                          <a:latin typeface="Helvetica Neue"/>
                          <a:ea typeface="Helvetica Neue"/>
                          <a:cs typeface="Helvetica Neue"/>
                          <a:sym typeface="Helvetica Neue"/>
                        </a:rPr>
                        <a:t>x</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Education</a:t>
            </a:r>
            <a:endParaRPr sz="1800">
              <a:solidFill>
                <a:srgbClr val="1155CC"/>
              </a:solidFill>
              <a:highlight>
                <a:schemeClr val="lt2"/>
              </a:high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30. Educational activities </a:t>
            </a:r>
            <a:endParaRPr sz="1600">
              <a:solidFill>
                <a:srgbClr val="1155CC"/>
              </a:solidFill>
              <a:latin typeface="Helvetica Neue"/>
              <a:ea typeface="Helvetica Neue"/>
              <a:cs typeface="Helvetica Neue"/>
              <a:sym typeface="Helvetica Neue"/>
            </a:endParaRPr>
          </a:p>
        </p:txBody>
      </p:sp>
      <p:sp>
        <p:nvSpPr>
          <p:cNvPr id="548" name="Google Shape;548;p55"/>
          <p:cNvSpPr txBox="1">
            <a:spLocks noGrp="1"/>
          </p:cNvSpPr>
          <p:nvPr>
            <p:ph type="body" idx="1"/>
          </p:nvPr>
        </p:nvSpPr>
        <p:spPr>
          <a:xfrm>
            <a:off x="628250" y="801000"/>
            <a:ext cx="7355100" cy="795900"/>
          </a:xfrm>
          <a:prstGeom prst="rect">
            <a:avLst/>
          </a:prstGeom>
        </p:spPr>
        <p:txBody>
          <a:bodyPr spcFirstLastPara="1" wrap="square" lIns="91425" tIns="91425" rIns="91425" bIns="91425" anchor="t" anchorCtr="0">
            <a:normAutofit/>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needs to contribute to the education of other specialists, e.g. dermatologists, allergists, ER-physicians, non-specialists such as general practitioners and family physicians, medical students, residents, patients, and the general public.</a:t>
            </a:r>
            <a:endParaRPr>
              <a:latin typeface="Helvetica Neue"/>
              <a:ea typeface="Helvetica Neue"/>
              <a:cs typeface="Helvetica Neue"/>
              <a:sym typeface="Helvetica Neue"/>
            </a:endParaRPr>
          </a:p>
        </p:txBody>
      </p:sp>
      <p:sp>
        <p:nvSpPr>
          <p:cNvPr id="549" name="Google Shape;549;p55"/>
          <p:cNvSpPr txBox="1"/>
          <p:nvPr/>
        </p:nvSpPr>
        <p:spPr>
          <a:xfrm>
            <a:off x="558900" y="2633125"/>
            <a:ext cx="68805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names and dates of educational activities and who they were for:</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For patients:</a:t>
            </a: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For students:</a:t>
            </a: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For physicians: </a:t>
            </a:r>
            <a:endParaRPr sz="1000">
              <a:latin typeface="Helvetica Neue"/>
              <a:ea typeface="Helvetica Neue"/>
              <a:cs typeface="Helvetica Neue"/>
              <a:sym typeface="Helvetica Neue"/>
            </a:endParaRPr>
          </a:p>
        </p:txBody>
      </p:sp>
      <p:sp>
        <p:nvSpPr>
          <p:cNvPr id="550" name="Google Shape;550;p55"/>
          <p:cNvSpPr txBox="1"/>
          <p:nvPr/>
        </p:nvSpPr>
        <p:spPr>
          <a:xfrm>
            <a:off x="637475" y="1432372"/>
            <a:ext cx="38220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latin typeface="Helvetica Neue"/>
                <a:ea typeface="Helvetica Neue"/>
                <a:cs typeface="Helvetica Neue"/>
                <a:sym typeface="Helvetica Neue"/>
              </a:rPr>
              <a:t>Do you have 1 educational activity on urticaria per year for physicians and 1 per year for patients?</a:t>
            </a:r>
            <a:endParaRPr>
              <a:latin typeface="Helvetica Neue"/>
              <a:ea typeface="Helvetica Neue"/>
              <a:cs typeface="Helvetica Neue"/>
              <a:sym typeface="Helvetica Neue"/>
            </a:endParaRPr>
          </a:p>
        </p:txBody>
      </p:sp>
      <p:sp>
        <p:nvSpPr>
          <p:cNvPr id="551" name="Google Shape;551;p55"/>
          <p:cNvSpPr/>
          <p:nvPr/>
        </p:nvSpPr>
        <p:spPr>
          <a:xfrm>
            <a:off x="6624575" y="2021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52" name="Google Shape;552;p55"/>
          <p:cNvSpPr txBox="1"/>
          <p:nvPr/>
        </p:nvSpPr>
        <p:spPr>
          <a:xfrm>
            <a:off x="5036325" y="18564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53" name="Google Shape;553;p55"/>
          <p:cNvSpPr/>
          <p:nvPr/>
        </p:nvSpPr>
        <p:spPr>
          <a:xfrm>
            <a:off x="5609150" y="2021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54" name="Google Shape;554;p55"/>
          <p:cNvSpPr txBox="1"/>
          <p:nvPr/>
        </p:nvSpPr>
        <p:spPr>
          <a:xfrm>
            <a:off x="6105300" y="18564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Advocacy</a:t>
            </a:r>
            <a:endParaRPr sz="1800">
              <a:solidFill>
                <a:srgbClr val="1155CC"/>
              </a:solidFill>
              <a:highlight>
                <a:schemeClr val="lt2"/>
              </a:high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7"/>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31.Increase awareness of urticaria</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65" name="Google Shape;565;p57"/>
          <p:cNvSpPr txBox="1">
            <a:spLocks noGrp="1"/>
          </p:cNvSpPr>
          <p:nvPr>
            <p:ph type="body" idx="1"/>
          </p:nvPr>
        </p:nvSpPr>
        <p:spPr>
          <a:xfrm>
            <a:off x="547200" y="812575"/>
            <a:ext cx="7209600" cy="519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increase awareness and knowledge of urticaria, for example by contributing to UrticariaDay, support of the Urticaria Network.</a:t>
            </a:r>
            <a:endParaRPr>
              <a:latin typeface="Helvetica Neue"/>
              <a:ea typeface="Helvetica Neue"/>
              <a:cs typeface="Helvetica Neue"/>
              <a:sym typeface="Helvetica Neue"/>
            </a:endParaRPr>
          </a:p>
        </p:txBody>
      </p:sp>
      <p:sp>
        <p:nvSpPr>
          <p:cNvPr id="566" name="Google Shape;566;p57"/>
          <p:cNvSpPr txBox="1"/>
          <p:nvPr/>
        </p:nvSpPr>
        <p:spPr>
          <a:xfrm>
            <a:off x="680550" y="4414625"/>
            <a:ext cx="385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photos from past Urticaria Day activities or patient support activities like patient education seminars etc.</a:t>
            </a:r>
            <a:endParaRPr sz="1000">
              <a:latin typeface="Helvetica Neue"/>
              <a:ea typeface="Helvetica Neue"/>
              <a:cs typeface="Helvetica Neue"/>
              <a:sym typeface="Helvetica Neue"/>
            </a:endParaRPr>
          </a:p>
        </p:txBody>
      </p:sp>
      <p:sp>
        <p:nvSpPr>
          <p:cNvPr id="567" name="Google Shape;567;p57"/>
          <p:cNvSpPr txBox="1"/>
          <p:nvPr/>
        </p:nvSpPr>
        <p:spPr>
          <a:xfrm>
            <a:off x="622050" y="1408050"/>
            <a:ext cx="4121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1 advocacy /awareness activity on urticaria per year?</a:t>
            </a:r>
            <a:endParaRPr>
              <a:latin typeface="Helvetica Neue"/>
              <a:ea typeface="Helvetica Neue"/>
              <a:cs typeface="Helvetica Neue"/>
              <a:sym typeface="Helvetica Neue"/>
            </a:endParaRPr>
          </a:p>
        </p:txBody>
      </p:sp>
      <p:sp>
        <p:nvSpPr>
          <p:cNvPr id="568" name="Google Shape;568;p57"/>
          <p:cNvSpPr/>
          <p:nvPr/>
        </p:nvSpPr>
        <p:spPr>
          <a:xfrm>
            <a:off x="69841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69" name="Google Shape;569;p57"/>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70" name="Google Shape;570;p57"/>
          <p:cNvSpPr/>
          <p:nvPr/>
        </p:nvSpPr>
        <p:spPr>
          <a:xfrm>
            <a:off x="59687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71" name="Google Shape;571;p57"/>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572" name="Google Shape;572;p57"/>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111">
                <a:latin typeface="Helvetica Neue"/>
                <a:ea typeface="Helvetica Neue"/>
                <a:cs typeface="Helvetica Neue"/>
                <a:sym typeface="Helvetica Neue"/>
              </a:rPr>
              <a:t>Please provide photos from past Urticaria Day activities or patient support activities like patient education seminars etc.</a:t>
            </a:r>
            <a:endParaRPr sz="1111">
              <a:latin typeface="Helvetica Neue"/>
              <a:ea typeface="Helvetica Neue"/>
              <a:cs typeface="Helvetica Neue"/>
              <a:sym typeface="Helvetica Neue"/>
            </a:endParaRPr>
          </a:p>
          <a:p>
            <a:pPr marL="0" lvl="0" indent="0" algn="l" rtl="0">
              <a:spcBef>
                <a:spcPts val="0"/>
              </a:spcBef>
              <a:spcAft>
                <a:spcPts val="0"/>
              </a:spcAft>
              <a:buClr>
                <a:schemeClr val="dk1"/>
              </a:buClr>
              <a:buSzPct val="99000"/>
              <a:buFont typeface="Arial"/>
              <a:buNone/>
            </a:pPr>
            <a:r>
              <a:rPr lang="de" sz="1111">
                <a:latin typeface="Helvetica Neue"/>
                <a:ea typeface="Helvetica Neue"/>
                <a:cs typeface="Helvetica Neue"/>
                <a:sym typeface="Helvetica Neue"/>
              </a:rPr>
              <a:t>If not available please provide your plans for future Uday activities.</a:t>
            </a:r>
            <a:endParaRPr sz="1111">
              <a:latin typeface="Helvetica Neue"/>
              <a:ea typeface="Helvetica Neue"/>
              <a:cs typeface="Helvetica Neue"/>
              <a:sym typeface="Helvetica Neue"/>
            </a:endParaRPr>
          </a:p>
          <a:p>
            <a:pPr marL="0" lvl="0" indent="0" algn="l" rtl="0">
              <a:spcBef>
                <a:spcPts val="0"/>
              </a:spcBef>
              <a:spcAft>
                <a:spcPts val="0"/>
              </a:spcAft>
              <a:buClr>
                <a:schemeClr val="dk1"/>
              </a:buClr>
              <a:buSzPct val="39285"/>
              <a:buFont typeface="Arial"/>
              <a:buNone/>
            </a:pPr>
            <a:endParaRPr/>
          </a:p>
        </p:txBody>
      </p:sp>
      <p:pic>
        <p:nvPicPr>
          <p:cNvPr id="578" name="Google Shape;578;p58"/>
          <p:cNvPicPr preferRelativeResize="0"/>
          <p:nvPr/>
        </p:nvPicPr>
        <p:blipFill>
          <a:blip r:embed="rId3">
            <a:alphaModFix/>
          </a:blip>
          <a:stretch>
            <a:fillRect/>
          </a:stretch>
        </p:blipFill>
        <p:spPr>
          <a:xfrm>
            <a:off x="5318575" y="1695572"/>
            <a:ext cx="3125524" cy="20862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9"/>
          <p:cNvSpPr txBox="1">
            <a:spLocks noGrp="1"/>
          </p:cNvSpPr>
          <p:nvPr>
            <p:ph type="title"/>
          </p:nvPr>
        </p:nvSpPr>
        <p:spPr>
          <a:xfrm>
            <a:off x="311700" y="445025"/>
            <a:ext cx="8520600" cy="51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32. Interaction with and support of patient organization(s)</a:t>
            </a:r>
            <a:endParaRPr sz="1600">
              <a:solidFill>
                <a:srgbClr val="1155CC"/>
              </a:solidFill>
              <a:latin typeface="Helvetica Neue"/>
              <a:ea typeface="Helvetica Neue"/>
              <a:cs typeface="Helvetica Neue"/>
              <a:sym typeface="Helvetica Neue"/>
            </a:endParaRPr>
          </a:p>
        </p:txBody>
      </p:sp>
      <p:sp>
        <p:nvSpPr>
          <p:cNvPr id="584" name="Google Shape;584;p59"/>
          <p:cNvSpPr txBox="1">
            <a:spLocks noGrp="1"/>
          </p:cNvSpPr>
          <p:nvPr>
            <p:ph type="body" idx="1"/>
          </p:nvPr>
        </p:nvSpPr>
        <p:spPr>
          <a:xfrm>
            <a:off x="658475" y="811925"/>
            <a:ext cx="7083300" cy="4035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Patient organizations can help to improve the management of urticaria and urticaria patients.</a:t>
            </a:r>
            <a:endParaRPr>
              <a:latin typeface="Helvetica Neue"/>
              <a:ea typeface="Helvetica Neue"/>
              <a:cs typeface="Helvetica Neue"/>
              <a:sym typeface="Helvetica Neue"/>
            </a:endParaRPr>
          </a:p>
        </p:txBody>
      </p:sp>
      <p:sp>
        <p:nvSpPr>
          <p:cNvPr id="585" name="Google Shape;585;p59"/>
          <p:cNvSpPr txBox="1"/>
          <p:nvPr/>
        </p:nvSpPr>
        <p:spPr>
          <a:xfrm>
            <a:off x="815650" y="2800350"/>
            <a:ext cx="4262100" cy="1539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name and/or link for patient organization:</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86" name="Google Shape;586;p59"/>
          <p:cNvSpPr txBox="1"/>
          <p:nvPr/>
        </p:nvSpPr>
        <p:spPr>
          <a:xfrm>
            <a:off x="719550" y="1387450"/>
            <a:ext cx="4358100" cy="1215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Is there evidence of interaction with urticaria patient organization?</a:t>
            </a:r>
            <a:endParaRPr sz="1000">
              <a:latin typeface="Helvetica Neue"/>
              <a:ea typeface="Helvetica Neue"/>
              <a:cs typeface="Helvetica Neue"/>
              <a:sym typeface="Helvetica Neue"/>
            </a:endParaRPr>
          </a:p>
          <a:p>
            <a:pPr marL="0" lvl="0" indent="0" algn="l" rtl="0">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a patient organization in your country?</a:t>
            </a:r>
            <a:endParaRPr sz="600">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87" name="Google Shape;587;p59"/>
          <p:cNvSpPr/>
          <p:nvPr/>
        </p:nvSpPr>
        <p:spPr>
          <a:xfrm>
            <a:off x="6984175" y="18533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88" name="Google Shape;588;p59"/>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89" name="Google Shape;589;p59"/>
          <p:cNvSpPr/>
          <p:nvPr/>
        </p:nvSpPr>
        <p:spPr>
          <a:xfrm>
            <a:off x="5968750" y="18533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0" name="Google Shape;590;p59"/>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591" name="Google Shape;591;p59"/>
          <p:cNvSpPr/>
          <p:nvPr/>
        </p:nvSpPr>
        <p:spPr>
          <a:xfrm>
            <a:off x="6984175" y="21581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2" name="Google Shape;592;p59"/>
          <p:cNvSpPr txBox="1"/>
          <p:nvPr/>
        </p:nvSpPr>
        <p:spPr>
          <a:xfrm>
            <a:off x="5395925"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93" name="Google Shape;593;p59"/>
          <p:cNvSpPr/>
          <p:nvPr/>
        </p:nvSpPr>
        <p:spPr>
          <a:xfrm>
            <a:off x="5968750" y="21581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4" name="Google Shape;594;p59"/>
          <p:cNvSpPr txBox="1"/>
          <p:nvPr/>
        </p:nvSpPr>
        <p:spPr>
          <a:xfrm>
            <a:off x="6464900"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de" sz="1600">
                <a:solidFill>
                  <a:srgbClr val="1155CC"/>
                </a:solidFill>
                <a:latin typeface="Helvetica Neue"/>
                <a:ea typeface="Helvetica Neue"/>
                <a:cs typeface="Helvetica Neue"/>
                <a:sym typeface="Helvetica Neue"/>
              </a:rPr>
              <a:t>If you do not meet one or more of the 32 criteria please let us know why.</a:t>
            </a:r>
            <a:endParaRPr sz="1600">
              <a:solidFill>
                <a:srgbClr val="1155CC"/>
              </a:solidFill>
              <a:latin typeface="Helvetica Neue"/>
              <a:ea typeface="Helvetica Neue"/>
              <a:cs typeface="Helvetica Neue"/>
              <a:sym typeface="Helvetica Neue"/>
            </a:endParaRPr>
          </a:p>
        </p:txBody>
      </p:sp>
      <p:graphicFrame>
        <p:nvGraphicFramePr>
          <p:cNvPr id="600" name="Google Shape;600;p60"/>
          <p:cNvGraphicFramePr/>
          <p:nvPr/>
        </p:nvGraphicFramePr>
        <p:xfrm>
          <a:off x="311700" y="1128300"/>
          <a:ext cx="7665750" cy="2819300"/>
        </p:xfrm>
        <a:graphic>
          <a:graphicData uri="http://schemas.openxmlformats.org/drawingml/2006/table">
            <a:tbl>
              <a:tblPr>
                <a:noFill/>
                <a:tableStyleId>{F50D1D8A-4896-4D42-BC95-2E5DB4B98F3A}</a:tableStyleId>
              </a:tblPr>
              <a:tblGrid>
                <a:gridCol w="1953325">
                  <a:extLst>
                    <a:ext uri="{9D8B030D-6E8A-4147-A177-3AD203B41FA5}">
                      <a16:colId xmlns:a16="http://schemas.microsoft.com/office/drawing/2014/main" val="20000"/>
                    </a:ext>
                  </a:extLst>
                </a:gridCol>
                <a:gridCol w="5712425">
                  <a:extLst>
                    <a:ext uri="{9D8B030D-6E8A-4147-A177-3AD203B41FA5}">
                      <a16:colId xmlns:a16="http://schemas.microsoft.com/office/drawing/2014/main" val="20001"/>
                    </a:ext>
                  </a:extLst>
                </a:gridCol>
              </a:tblGrid>
              <a:tr h="381000">
                <a:tc gridSpan="2">
                  <a:txBody>
                    <a:bodyPr/>
                    <a:lstStyle/>
                    <a:p>
                      <a:pPr marL="0" lvl="0" indent="0" algn="l" rtl="0">
                        <a:lnSpc>
                          <a:spcPct val="115000"/>
                        </a:lnSpc>
                        <a:spcBef>
                          <a:spcPts val="1200"/>
                        </a:spcBef>
                        <a:spcAft>
                          <a:spcPts val="1200"/>
                        </a:spcAft>
                        <a:buNone/>
                      </a:pPr>
                      <a:r>
                        <a:rPr lang="de" sz="1000">
                          <a:solidFill>
                            <a:srgbClr val="1155CC"/>
                          </a:solidFill>
                          <a:latin typeface="Helvetica Neue"/>
                          <a:ea typeface="Helvetica Neue"/>
                          <a:cs typeface="Helvetica Neue"/>
                          <a:sym typeface="Helvetica Neue"/>
                        </a:rPr>
                        <a:t>                                                      Please provide an explanation or reasons.</a:t>
                      </a:r>
                      <a:endParaRPr/>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de" sz="1600" dirty="0">
                <a:solidFill>
                  <a:srgbClr val="1155CC"/>
                </a:solidFill>
                <a:latin typeface="Helvetica Neue"/>
                <a:ea typeface="Helvetica Neue"/>
                <a:cs typeface="Helvetica Neue"/>
                <a:sym typeface="Helvetica Neue"/>
              </a:rPr>
              <a:t>Photo Consent</a:t>
            </a:r>
            <a:endParaRPr sz="1600" dirty="0">
              <a:solidFill>
                <a:srgbClr val="1155CC"/>
              </a:solidFill>
              <a:latin typeface="Helvetica Neue"/>
              <a:ea typeface="Helvetica Neue"/>
              <a:cs typeface="Helvetica Neue"/>
              <a:sym typeface="Helvetica Neue"/>
            </a:endParaRPr>
          </a:p>
        </p:txBody>
      </p:sp>
      <p:pic>
        <p:nvPicPr>
          <p:cNvPr id="2" name="Image 1">
            <a:extLst>
              <a:ext uri="{FF2B5EF4-FFF2-40B4-BE49-F238E27FC236}">
                <a16:creationId xmlns:a16="http://schemas.microsoft.com/office/drawing/2014/main" id="{94A17EDD-A0B1-CF8A-D43D-35C236D50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14" y="209890"/>
            <a:ext cx="1141223" cy="739530"/>
          </a:xfrm>
          <a:prstGeom prst="rect">
            <a:avLst/>
          </a:prstGeom>
        </p:spPr>
      </p:pic>
      <p:pic>
        <p:nvPicPr>
          <p:cNvPr id="4" name="Image 3">
            <a:extLst>
              <a:ext uri="{FF2B5EF4-FFF2-40B4-BE49-F238E27FC236}">
                <a16:creationId xmlns:a16="http://schemas.microsoft.com/office/drawing/2014/main" id="{617F9CFB-E1C1-D1D1-D535-E1BC655631F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5936" y="191660"/>
            <a:ext cx="1014664" cy="757760"/>
          </a:xfrm>
          <a:prstGeom prst="rect">
            <a:avLst/>
          </a:prstGeom>
          <a:noFill/>
          <a:ln>
            <a:noFill/>
          </a:ln>
        </p:spPr>
      </p:pic>
      <p:sp>
        <p:nvSpPr>
          <p:cNvPr id="6" name="ZoneTexte 5">
            <a:extLst>
              <a:ext uri="{FF2B5EF4-FFF2-40B4-BE49-F238E27FC236}">
                <a16:creationId xmlns:a16="http://schemas.microsoft.com/office/drawing/2014/main" id="{29D8BAE6-3622-7D9B-D6E7-4A810B17141D}"/>
              </a:ext>
            </a:extLst>
          </p:cNvPr>
          <p:cNvSpPr txBox="1"/>
          <p:nvPr/>
        </p:nvSpPr>
        <p:spPr>
          <a:xfrm>
            <a:off x="311700" y="1184555"/>
            <a:ext cx="7798259" cy="3109826"/>
          </a:xfrm>
          <a:prstGeom prst="rect">
            <a:avLst/>
          </a:prstGeom>
          <a:noFill/>
        </p:spPr>
        <p:txBody>
          <a:bodyPr wrap="square">
            <a:spAutoFit/>
          </a:bodyPr>
          <a:lstStyle/>
          <a:p>
            <a:pPr>
              <a:lnSpc>
                <a:spcPct val="200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_____________________________, grant permission to the UCARE office to use the electronic media image taken during all audits and re-audits of the center __________________________________________________________ on the following websites: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https://ga2len-ucare.com/</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Social Media Ga²len</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communication </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material</a:t>
            </a:r>
            <a:endParaRPr lang="de-D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understand that I may revoke this authorization at any time by notifying the UCARE office in writing. The revocation will not affect any actions taken before the receipt of this written notification. Images will be stored in a secure location and only authorized staff will have access to them. They will be kept as long as they are relevant and after that time destroyed or archived.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dirty="0" err="1">
                <a:effectLst/>
                <a:latin typeface="Calibri" panose="020F0502020204030204" pitchFamily="34" charset="0"/>
                <a:ea typeface="Calibri" panose="020F0502020204030204" pitchFamily="34" charset="0"/>
                <a:cs typeface="Times New Roman" panose="02020603050405020304" pitchFamily="18" charset="0"/>
              </a:rPr>
              <a:t>Signature</a:t>
            </a:r>
            <a:r>
              <a:rPr lang="de-DE" sz="1100"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_________________________________________ Date _____________________</a:t>
            </a:r>
          </a:p>
        </p:txBody>
      </p:sp>
    </p:spTree>
    <p:extLst>
      <p:ext uri="{BB962C8B-B14F-4D97-AF65-F5344CB8AC3E}">
        <p14:creationId xmlns:p14="http://schemas.microsoft.com/office/powerpoint/2010/main" val="142689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800">
                <a:solidFill>
                  <a:srgbClr val="1155CC"/>
                </a:solidFill>
                <a:latin typeface="Helvetica Neue"/>
                <a:ea typeface="Helvetica Neue"/>
                <a:cs typeface="Helvetica Neue"/>
                <a:sym typeface="Helvetica Neue"/>
              </a:rPr>
              <a:t>2. Outpatient clinic with separate clinic hours for urticaria patients headed by expert</a:t>
            </a:r>
            <a:endParaRPr sz="1800">
              <a:solidFill>
                <a:srgbClr val="1155CC"/>
              </a:solidFill>
              <a:latin typeface="Helvetica Neue"/>
              <a:ea typeface="Helvetica Neue"/>
              <a:cs typeface="Helvetica Neue"/>
              <a:sym typeface="Helvetica Neue"/>
            </a:endParaRPr>
          </a:p>
        </p:txBody>
      </p:sp>
      <p:sp>
        <p:nvSpPr>
          <p:cNvPr id="94" name="Google Shape;94;p17"/>
          <p:cNvSpPr txBox="1">
            <a:spLocks noGrp="1"/>
          </p:cNvSpPr>
          <p:nvPr>
            <p:ph type="body" idx="1"/>
          </p:nvPr>
        </p:nvSpPr>
        <p:spPr>
          <a:xfrm>
            <a:off x="569900" y="762550"/>
            <a:ext cx="7715700" cy="591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designated and expert leadership (experienced specialist physician) and to offer a minimum number of consultation hours per week exclusive for urticaria patients.</a:t>
            </a:r>
            <a:endParaRPr sz="1000">
              <a:solidFill>
                <a:schemeClr val="dk1"/>
              </a:solidFill>
              <a:latin typeface="Helvetica Neue"/>
              <a:ea typeface="Helvetica Neue"/>
              <a:cs typeface="Helvetica Neue"/>
              <a:sym typeface="Helvetica Neue"/>
            </a:endParaRPr>
          </a:p>
        </p:txBody>
      </p:sp>
      <p:sp>
        <p:nvSpPr>
          <p:cNvPr id="95" name="Google Shape;95;p17"/>
          <p:cNvSpPr/>
          <p:nvPr/>
        </p:nvSpPr>
        <p:spPr>
          <a:xfrm>
            <a:off x="7175075" y="179366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7175075" y="209806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txBox="1"/>
          <p:nvPr/>
        </p:nvSpPr>
        <p:spPr>
          <a:xfrm>
            <a:off x="5638800" y="160060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98" name="Google Shape;98;p17"/>
          <p:cNvSpPr/>
          <p:nvPr/>
        </p:nvSpPr>
        <p:spPr>
          <a:xfrm>
            <a:off x="6198600" y="2133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6198600" y="1791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txBox="1"/>
          <p:nvPr/>
        </p:nvSpPr>
        <p:spPr>
          <a:xfrm>
            <a:off x="5638800" y="1942775"/>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01" name="Google Shape;101;p17"/>
          <p:cNvSpPr txBox="1"/>
          <p:nvPr/>
        </p:nvSpPr>
        <p:spPr>
          <a:xfrm>
            <a:off x="6655800" y="19071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02" name="Google Shape;102;p17"/>
          <p:cNvSpPr txBox="1"/>
          <p:nvPr/>
        </p:nvSpPr>
        <p:spPr>
          <a:xfrm>
            <a:off x="6655800" y="16027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03" name="Google Shape;103;p17"/>
          <p:cNvSpPr txBox="1"/>
          <p:nvPr/>
        </p:nvSpPr>
        <p:spPr>
          <a:xfrm>
            <a:off x="551350"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Which days ?</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1200"/>
              </a:spcAft>
              <a:buClr>
                <a:schemeClr val="dk1"/>
              </a:buClr>
              <a:buSzPts val="1100"/>
              <a:buFont typeface="Arial"/>
              <a:buNone/>
            </a:pPr>
            <a:endParaRPr>
              <a:latin typeface="Helvetica Neue"/>
              <a:ea typeface="Helvetica Neue"/>
              <a:cs typeface="Helvetica Neue"/>
              <a:sym typeface="Helvetica Neue"/>
            </a:endParaRPr>
          </a:p>
        </p:txBody>
      </p:sp>
      <p:sp>
        <p:nvSpPr>
          <p:cNvPr id="104" name="Google Shape;104;p17"/>
          <p:cNvSpPr txBox="1"/>
          <p:nvPr/>
        </p:nvSpPr>
        <p:spPr>
          <a:xfrm>
            <a:off x="2108575"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Which hours?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a:latin typeface="Helvetica Neue"/>
              <a:ea typeface="Helvetica Neue"/>
              <a:cs typeface="Helvetica Neue"/>
              <a:sym typeface="Helvetica Neue"/>
            </a:endParaRPr>
          </a:p>
        </p:txBody>
      </p:sp>
      <p:sp>
        <p:nvSpPr>
          <p:cNvPr id="105" name="Google Shape;105;p17"/>
          <p:cNvSpPr txBox="1"/>
          <p:nvPr/>
        </p:nvSpPr>
        <p:spPr>
          <a:xfrm>
            <a:off x="4239800" y="2570675"/>
            <a:ext cx="4506300" cy="2424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Name(s) of physicians who work in the urticaria clinic:</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120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a:latin typeface="Helvetica Neue"/>
              <a:ea typeface="Helvetica Neue"/>
              <a:cs typeface="Helvetica Neue"/>
              <a:sym typeface="Helvetica Neue"/>
            </a:endParaRPr>
          </a:p>
        </p:txBody>
      </p:sp>
      <p:sp>
        <p:nvSpPr>
          <p:cNvPr id="106" name="Google Shape;106;p17"/>
          <p:cNvSpPr txBox="1"/>
          <p:nvPr/>
        </p:nvSpPr>
        <p:spPr>
          <a:xfrm>
            <a:off x="569900" y="1327300"/>
            <a:ext cx="4770000" cy="100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Deliverable:</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Lead by experienced physician (board certified specialist)?</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≥4h / week of dedicated urticaria clinic (physician contact time)?</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1"/>
          <p:cNvSpPr txBox="1">
            <a:spLocks noGrp="1"/>
          </p:cNvSpPr>
          <p:nvPr>
            <p:ph type="title"/>
          </p:nvPr>
        </p:nvSpPr>
        <p:spPr>
          <a:xfrm>
            <a:off x="356475" y="2571750"/>
            <a:ext cx="8520600" cy="145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Date of application:</a:t>
            </a:r>
            <a:r>
              <a:rPr lang="de"/>
              <a:t> </a:t>
            </a:r>
            <a:endParaRPr/>
          </a:p>
          <a:p>
            <a:pPr marL="0" lvl="0" indent="0" algn="l" rtl="0">
              <a:spcBef>
                <a:spcPts val="0"/>
              </a:spcBef>
              <a:spcAft>
                <a:spcPts val="0"/>
              </a:spcAft>
              <a:buNone/>
            </a:pPr>
            <a:endParaRPr/>
          </a:p>
          <a:p>
            <a:pPr marL="0" lvl="0" indent="0" algn="l" rtl="0">
              <a:spcBef>
                <a:spcPts val="0"/>
              </a:spcBef>
              <a:spcAft>
                <a:spcPts val="0"/>
              </a:spcAft>
              <a:buNone/>
            </a:pPr>
            <a:r>
              <a:rPr lang="de" sz="1400"/>
              <a:t>DD/MM/YYYY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3. Open to children and adult patients</a:t>
            </a:r>
            <a:endParaRPr sz="1600">
              <a:solidFill>
                <a:srgbClr val="1155CC"/>
              </a:solidFill>
              <a:latin typeface="Helvetica Neue"/>
              <a:ea typeface="Helvetica Neue"/>
              <a:cs typeface="Helvetica Neue"/>
              <a:sym typeface="Helvetica Neue"/>
            </a:endParaRPr>
          </a:p>
        </p:txBody>
      </p:sp>
      <p:sp>
        <p:nvSpPr>
          <p:cNvPr id="112" name="Google Shape;112;p18"/>
          <p:cNvSpPr txBox="1">
            <a:spLocks noGrp="1"/>
          </p:cNvSpPr>
          <p:nvPr>
            <p:ph type="body" idx="1"/>
          </p:nvPr>
        </p:nvSpPr>
        <p:spPr>
          <a:xfrm>
            <a:off x="623400" y="831200"/>
            <a:ext cx="8520600" cy="3483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Centers need to be able to provide care for urticaria patients of any age, either by center staff or affiliated specialists.</a:t>
            </a:r>
            <a:endParaRPr>
              <a:latin typeface="Helvetica Neue"/>
              <a:ea typeface="Helvetica Neue"/>
              <a:cs typeface="Helvetica Neue"/>
              <a:sym typeface="Helvetica Neue"/>
            </a:endParaRPr>
          </a:p>
        </p:txBody>
      </p:sp>
      <p:sp>
        <p:nvSpPr>
          <p:cNvPr id="113" name="Google Shape;113;p18"/>
          <p:cNvSpPr txBox="1"/>
          <p:nvPr/>
        </p:nvSpPr>
        <p:spPr>
          <a:xfrm>
            <a:off x="623400" y="1502438"/>
            <a:ext cx="464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that urticaria patients of any age receive </a:t>
            </a: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state-of-the-art care?</a:t>
            </a:r>
            <a:endParaRPr>
              <a:solidFill>
                <a:schemeClr val="dk1"/>
              </a:solidFill>
              <a:latin typeface="Helvetica Neue"/>
              <a:ea typeface="Helvetica Neue"/>
              <a:cs typeface="Helvetica Neue"/>
              <a:sym typeface="Helvetica Neue"/>
            </a:endParaRPr>
          </a:p>
        </p:txBody>
      </p:sp>
      <p:sp>
        <p:nvSpPr>
          <p:cNvPr id="114" name="Google Shape;114;p18"/>
          <p:cNvSpPr txBox="1"/>
          <p:nvPr/>
        </p:nvSpPr>
        <p:spPr>
          <a:xfrm>
            <a:off x="623400" y="2110100"/>
            <a:ext cx="4299900" cy="6465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de" sz="1000">
                <a:solidFill>
                  <a:schemeClr val="dk1"/>
                </a:solidFill>
                <a:latin typeface="Helvetica Neue"/>
                <a:ea typeface="Helvetica Neue"/>
                <a:cs typeface="Helvetica Neue"/>
                <a:sym typeface="Helvetica Neue"/>
              </a:rPr>
              <a:t>Are your urticaria  patients adults?</a:t>
            </a:r>
            <a:endParaRPr sz="1000">
              <a:solidFill>
                <a:schemeClr val="dk1"/>
              </a:solidFill>
              <a:latin typeface="Helvetica Neue"/>
              <a:ea typeface="Helvetica Neue"/>
              <a:cs typeface="Helvetica Neue"/>
              <a:sym typeface="Helvetica Neue"/>
            </a:endParaRPr>
          </a:p>
          <a:p>
            <a:pPr marL="0" lvl="0" indent="0" algn="l" rtl="0">
              <a:lnSpc>
                <a:spcPct val="200000"/>
              </a:lnSpc>
              <a:spcBef>
                <a:spcPts val="0"/>
              </a:spcBef>
              <a:spcAft>
                <a:spcPts val="0"/>
              </a:spcAft>
              <a:buNone/>
            </a:pPr>
            <a:r>
              <a:rPr lang="de" sz="1000">
                <a:solidFill>
                  <a:schemeClr val="dk1"/>
                </a:solidFill>
                <a:latin typeface="Helvetica Neue"/>
                <a:ea typeface="Helvetica Neue"/>
                <a:cs typeface="Helvetica Neue"/>
                <a:sym typeface="Helvetica Neue"/>
              </a:rPr>
              <a:t>Are your urticaria  patients children?</a:t>
            </a:r>
            <a:endParaRPr sz="1000">
              <a:solidFill>
                <a:schemeClr val="dk1"/>
              </a:solidFill>
              <a:latin typeface="Helvetica Neue"/>
              <a:ea typeface="Helvetica Neue"/>
              <a:cs typeface="Helvetica Neue"/>
              <a:sym typeface="Helvetica Neue"/>
            </a:endParaRPr>
          </a:p>
        </p:txBody>
      </p:sp>
      <p:sp>
        <p:nvSpPr>
          <p:cNvPr id="115" name="Google Shape;115;p18"/>
          <p:cNvSpPr/>
          <p:nvPr/>
        </p:nvSpPr>
        <p:spPr>
          <a:xfrm>
            <a:off x="6749375" y="168554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6" name="Google Shape;116;p18"/>
          <p:cNvSpPr txBox="1"/>
          <p:nvPr/>
        </p:nvSpPr>
        <p:spPr>
          <a:xfrm>
            <a:off x="5161125" y="150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17" name="Google Shape;117;p18"/>
          <p:cNvSpPr/>
          <p:nvPr/>
        </p:nvSpPr>
        <p:spPr>
          <a:xfrm>
            <a:off x="5733950" y="168554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8" name="Google Shape;118;p18"/>
          <p:cNvSpPr txBox="1"/>
          <p:nvPr/>
        </p:nvSpPr>
        <p:spPr>
          <a:xfrm>
            <a:off x="6230100" y="150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19" name="Google Shape;119;p18"/>
          <p:cNvSpPr/>
          <p:nvPr/>
        </p:nvSpPr>
        <p:spPr>
          <a:xfrm>
            <a:off x="6749375" y="217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0" name="Google Shape;120;p18"/>
          <p:cNvSpPr txBox="1"/>
          <p:nvPr/>
        </p:nvSpPr>
        <p:spPr>
          <a:xfrm>
            <a:off x="5161125" y="201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21" name="Google Shape;121;p18"/>
          <p:cNvSpPr/>
          <p:nvPr/>
        </p:nvSpPr>
        <p:spPr>
          <a:xfrm>
            <a:off x="5733950" y="217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2" name="Google Shape;122;p18"/>
          <p:cNvSpPr txBox="1"/>
          <p:nvPr/>
        </p:nvSpPr>
        <p:spPr>
          <a:xfrm>
            <a:off x="6230100" y="201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3" name="Google Shape;123;p18"/>
          <p:cNvSpPr/>
          <p:nvPr/>
        </p:nvSpPr>
        <p:spPr>
          <a:xfrm>
            <a:off x="6749375" y="25680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4" name="Google Shape;124;p18"/>
          <p:cNvSpPr txBox="1"/>
          <p:nvPr/>
        </p:nvSpPr>
        <p:spPr>
          <a:xfrm>
            <a:off x="5161125" y="2394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25" name="Google Shape;125;p18"/>
          <p:cNvSpPr/>
          <p:nvPr/>
        </p:nvSpPr>
        <p:spPr>
          <a:xfrm>
            <a:off x="5733950" y="25680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6" name="Google Shape;126;p18"/>
          <p:cNvSpPr txBox="1"/>
          <p:nvPr/>
        </p:nvSpPr>
        <p:spPr>
          <a:xfrm>
            <a:off x="6230100" y="2394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7" name="Google Shape;127;p18"/>
          <p:cNvSpPr txBox="1"/>
          <p:nvPr/>
        </p:nvSpPr>
        <p:spPr>
          <a:xfrm>
            <a:off x="623400" y="1179500"/>
            <a:ext cx="15483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4. Team of dedicated staff, with specific urticaria training</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133" name="Google Shape;133;p19"/>
          <p:cNvSpPr txBox="1">
            <a:spLocks noGrp="1"/>
          </p:cNvSpPr>
          <p:nvPr>
            <p:ph type="body" idx="1"/>
          </p:nvPr>
        </p:nvSpPr>
        <p:spPr>
          <a:xfrm>
            <a:off x="623400" y="827700"/>
            <a:ext cx="70428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staff needs to comprise more than one physician and at least one nurse. All center staff needs to be specifically and regularly trained in urticaria.</a:t>
            </a:r>
            <a:endParaRPr>
              <a:latin typeface="Helvetica Neue"/>
              <a:ea typeface="Helvetica Neue"/>
              <a:cs typeface="Helvetica Neue"/>
              <a:sym typeface="Helvetica Neue"/>
            </a:endParaRPr>
          </a:p>
        </p:txBody>
      </p:sp>
      <p:sp>
        <p:nvSpPr>
          <p:cNvPr id="134" name="Google Shape;134;p19"/>
          <p:cNvSpPr txBox="1"/>
          <p:nvPr/>
        </p:nvSpPr>
        <p:spPr>
          <a:xfrm>
            <a:off x="623400" y="1318425"/>
            <a:ext cx="4807500" cy="1154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≥2 physicians and ≥1 nurse?</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a:solidFill>
                  <a:schemeClr val="dk1"/>
                </a:solidFill>
                <a:latin typeface="Helvetica Neue"/>
                <a:ea typeface="Helvetica Neue"/>
                <a:cs typeface="Helvetica Neue"/>
                <a:sym typeface="Helvetica Neue"/>
              </a:rPr>
              <a:t>Do you record of ≥1 urticaria training per staff member per year, e.g. GA</a:t>
            </a:r>
            <a:r>
              <a:rPr lang="de" sz="1000" baseline="30000">
                <a:solidFill>
                  <a:schemeClr val="dk1"/>
                </a:solidFill>
                <a:latin typeface="Helvetica Neue"/>
                <a:ea typeface="Helvetica Neue"/>
                <a:cs typeface="Helvetica Neue"/>
                <a:sym typeface="Helvetica Neue"/>
              </a:rPr>
              <a:t>2</a:t>
            </a:r>
            <a:r>
              <a:rPr lang="de" sz="1000">
                <a:solidFill>
                  <a:schemeClr val="dk1"/>
                </a:solidFill>
                <a:latin typeface="Helvetica Neue"/>
                <a:ea typeface="Helvetica Neue"/>
                <a:cs typeface="Helvetica Neue"/>
                <a:sym typeface="Helvetica Neue"/>
              </a:rPr>
              <a:t>LEN school on urticaria, urticaria CME activity, etc.?</a:t>
            </a:r>
            <a:endParaRPr>
              <a:latin typeface="Helvetica Neue"/>
              <a:ea typeface="Helvetica Neue"/>
              <a:cs typeface="Helvetica Neue"/>
              <a:sym typeface="Helvetica Neue"/>
            </a:endParaRPr>
          </a:p>
        </p:txBody>
      </p:sp>
      <p:sp>
        <p:nvSpPr>
          <p:cNvPr id="135" name="Google Shape;135;p19"/>
          <p:cNvSpPr txBox="1"/>
          <p:nvPr/>
        </p:nvSpPr>
        <p:spPr>
          <a:xfrm>
            <a:off x="623400" y="3579950"/>
            <a:ext cx="7609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300" i="1">
                <a:latin typeface="Helvetica Neue"/>
                <a:ea typeface="Helvetica Neue"/>
                <a:cs typeface="Helvetica Neue"/>
                <a:sym typeface="Helvetica Neue"/>
              </a:rPr>
              <a:t>Please provide photos of certificates, trainings on the next pages or name the training and date.</a:t>
            </a:r>
            <a:endParaRPr sz="1300" i="1">
              <a:latin typeface="Helvetica Neue"/>
              <a:ea typeface="Helvetica Neue"/>
              <a:cs typeface="Helvetica Neue"/>
              <a:sym typeface="Helvetica Neue"/>
            </a:endParaRPr>
          </a:p>
        </p:txBody>
      </p:sp>
      <p:sp>
        <p:nvSpPr>
          <p:cNvPr id="136" name="Google Shape;136;p19"/>
          <p:cNvSpPr/>
          <p:nvPr/>
        </p:nvSpPr>
        <p:spPr>
          <a:xfrm>
            <a:off x="7663775" y="1793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p:nvPr/>
        </p:nvSpPr>
        <p:spPr>
          <a:xfrm>
            <a:off x="6075525"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38" name="Google Shape;138;p19"/>
          <p:cNvSpPr/>
          <p:nvPr/>
        </p:nvSpPr>
        <p:spPr>
          <a:xfrm>
            <a:off x="6648350" y="1793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txBox="1"/>
          <p:nvPr/>
        </p:nvSpPr>
        <p:spPr>
          <a:xfrm>
            <a:off x="7144500"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40" name="Google Shape;140;p19"/>
          <p:cNvSpPr/>
          <p:nvPr/>
        </p:nvSpPr>
        <p:spPr>
          <a:xfrm>
            <a:off x="7663775" y="2174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txBox="1"/>
          <p:nvPr/>
        </p:nvSpPr>
        <p:spPr>
          <a:xfrm>
            <a:off x="6075525"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42" name="Google Shape;142;p19"/>
          <p:cNvSpPr/>
          <p:nvPr/>
        </p:nvSpPr>
        <p:spPr>
          <a:xfrm>
            <a:off x="6648350" y="2174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txBox="1"/>
          <p:nvPr/>
        </p:nvSpPr>
        <p:spPr>
          <a:xfrm>
            <a:off x="7144500"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de" sz="1400">
                <a:latin typeface="Helvetica Neue"/>
                <a:ea typeface="Helvetica Neue"/>
                <a:cs typeface="Helvetica Neue"/>
                <a:sym typeface="Helvetica Neue"/>
              </a:rPr>
              <a:t>Certificates, trainings</a:t>
            </a:r>
            <a:endParaRPr/>
          </a:p>
        </p:txBody>
      </p:sp>
      <p:pic>
        <p:nvPicPr>
          <p:cNvPr id="149" name="Google Shape;149;p20"/>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150" name="Google Shape;150;p20"/>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200">
                <a:solidFill>
                  <a:srgbClr val="000000"/>
                </a:solidFill>
                <a:latin typeface="Helvetica Neue"/>
                <a:ea typeface="Helvetica Neue"/>
                <a:cs typeface="Helvetica Neue"/>
                <a:sym typeface="Helvetica Neue"/>
              </a:rPr>
              <a:t>Photos of </a:t>
            </a:r>
            <a:r>
              <a:rPr lang="de" sz="1200">
                <a:latin typeface="Helvetica Neue"/>
                <a:ea typeface="Helvetica Neue"/>
                <a:cs typeface="Helvetica Neue"/>
                <a:sym typeface="Helvetica Neue"/>
              </a:rPr>
              <a:t>physicians / nurses</a:t>
            </a:r>
            <a:endParaRPr/>
          </a:p>
        </p:txBody>
      </p:sp>
      <p:pic>
        <p:nvPicPr>
          <p:cNvPr id="156" name="Google Shape;156;p21"/>
          <p:cNvPicPr preferRelativeResize="0"/>
          <p:nvPr/>
        </p:nvPicPr>
        <p:blipFill>
          <a:blip r:embed="rId3">
            <a:alphaModFix/>
          </a:blip>
          <a:stretch>
            <a:fillRect/>
          </a:stretch>
        </p:blipFill>
        <p:spPr>
          <a:xfrm>
            <a:off x="477175" y="1328725"/>
            <a:ext cx="1750925" cy="1750925"/>
          </a:xfrm>
          <a:prstGeom prst="rect">
            <a:avLst/>
          </a:prstGeom>
          <a:noFill/>
          <a:ln>
            <a:noFill/>
          </a:ln>
        </p:spPr>
      </p:pic>
      <p:pic>
        <p:nvPicPr>
          <p:cNvPr id="157" name="Google Shape;157;p21"/>
          <p:cNvPicPr preferRelativeResize="0"/>
          <p:nvPr/>
        </p:nvPicPr>
        <p:blipFill>
          <a:blip r:embed="rId3">
            <a:alphaModFix/>
          </a:blip>
          <a:stretch>
            <a:fillRect/>
          </a:stretch>
        </p:blipFill>
        <p:spPr>
          <a:xfrm>
            <a:off x="2676400" y="1328725"/>
            <a:ext cx="1750925" cy="1750925"/>
          </a:xfrm>
          <a:prstGeom prst="rect">
            <a:avLst/>
          </a:prstGeom>
          <a:noFill/>
          <a:ln>
            <a:noFill/>
          </a:ln>
        </p:spPr>
      </p:pic>
      <p:pic>
        <p:nvPicPr>
          <p:cNvPr id="158" name="Google Shape;158;p21"/>
          <p:cNvPicPr preferRelativeResize="0"/>
          <p:nvPr/>
        </p:nvPicPr>
        <p:blipFill>
          <a:blip r:embed="rId3">
            <a:alphaModFix/>
          </a:blip>
          <a:stretch>
            <a:fillRect/>
          </a:stretch>
        </p:blipFill>
        <p:spPr>
          <a:xfrm>
            <a:off x="4777450" y="1328725"/>
            <a:ext cx="1750925" cy="1750925"/>
          </a:xfrm>
          <a:prstGeom prst="rect">
            <a:avLst/>
          </a:prstGeom>
          <a:noFill/>
          <a:ln>
            <a:noFill/>
          </a:ln>
        </p:spPr>
      </p:pic>
      <p:pic>
        <p:nvPicPr>
          <p:cNvPr id="159" name="Google Shape;159;p21"/>
          <p:cNvPicPr preferRelativeResize="0"/>
          <p:nvPr/>
        </p:nvPicPr>
        <p:blipFill>
          <a:blip r:embed="rId3">
            <a:alphaModFix/>
          </a:blip>
          <a:stretch>
            <a:fillRect/>
          </a:stretch>
        </p:blipFill>
        <p:spPr>
          <a:xfrm>
            <a:off x="6878500" y="1328725"/>
            <a:ext cx="1750925" cy="1750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D1777832C480042B4BF46A9F9B009E8" ma:contentTypeVersion="15" ma:contentTypeDescription="Ein neues Dokument erstellen." ma:contentTypeScope="" ma:versionID="5016d16593989c7c61885e425ac09e35">
  <xsd:schema xmlns:xsd="http://www.w3.org/2001/XMLSchema" xmlns:xs="http://www.w3.org/2001/XMLSchema" xmlns:p="http://schemas.microsoft.com/office/2006/metadata/properties" xmlns:ns2="a9c14a14-b13c-497e-a91a-64ce7d3cbe81" xmlns:ns3="f2db637a-a43c-475a-b2d9-567e1781fcad" targetNamespace="http://schemas.microsoft.com/office/2006/metadata/properties" ma:root="true" ma:fieldsID="2c21a35d9bc4bc1c6da932e5f063c307" ns2:_="" ns3:_="">
    <xsd:import namespace="a9c14a14-b13c-497e-a91a-64ce7d3cbe81"/>
    <xsd:import namespace="f2db637a-a43c-475a-b2d9-567e1781fc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c14a14-b13c-497e-a91a-64ce7d3cbe81"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84a390e3-b27c-4e33-b09b-1680840a821d}" ma:internalName="TaxCatchAll" ma:showField="CatchAllData" ma:web="a9c14a14-b13c-497e-a91a-64ce7d3cbe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db637a-a43c-475a-b2d9-567e1781fc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bfbbefd0-e8eb-4f7e-a1fb-710bd19f670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test" ma:index="22" nillable="true" ma:displayName="test" ma:format="Dropdown" ma:internalName="tes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A5CF0A-7FC1-4C81-93BE-28A76A060D22}"/>
</file>

<file path=customXml/itemProps2.xml><?xml version="1.0" encoding="utf-8"?>
<ds:datastoreItem xmlns:ds="http://schemas.openxmlformats.org/officeDocument/2006/customXml" ds:itemID="{3DAD4EF1-399B-441D-96D7-F6686A97DE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2833</Words>
  <Application>Microsoft Office PowerPoint</Application>
  <PresentationFormat>Affichage à l'écran (16:9)</PresentationFormat>
  <Paragraphs>399</Paragraphs>
  <Slides>50</Slides>
  <Notes>50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50</vt:i4>
      </vt:variant>
    </vt:vector>
  </HeadingPairs>
  <TitlesOfParts>
    <vt:vector size="54" baseType="lpstr">
      <vt:lpstr>Helvetica Neue</vt:lpstr>
      <vt:lpstr>Calibri</vt:lpstr>
      <vt:lpstr>Arial</vt:lpstr>
      <vt:lpstr>Simple Light</vt:lpstr>
      <vt:lpstr>Name Center</vt:lpstr>
      <vt:lpstr>Présentation PowerPoint</vt:lpstr>
      <vt:lpstr>Infrastructure/set up</vt:lpstr>
      <vt:lpstr>1. Hospital settings</vt:lpstr>
      <vt:lpstr>2. Outpatient clinic with separate clinic hours for urticaria patients headed by expert</vt:lpstr>
      <vt:lpstr>3. Open to children and adult patients</vt:lpstr>
      <vt:lpstr>4. Team of dedicated staff, with specific urticaria training </vt:lpstr>
      <vt:lpstr>Certificates, trainings</vt:lpstr>
      <vt:lpstr>Photos of physicians / nurses</vt:lpstr>
      <vt:lpstr>5. Multidisciplinary approach</vt:lpstr>
      <vt:lpstr>6. Accessibility and visibility</vt:lpstr>
      <vt:lpstr>7. Communication skills </vt:lpstr>
      <vt:lpstr>8. Quality management </vt:lpstr>
      <vt:lpstr>Please provide photos of the certificate of the hospital</vt:lpstr>
      <vt:lpstr>Please provide photos of some SUPs from your center </vt:lpstr>
      <vt:lpstr>9. Structured documentation, recording and archiving of patient data </vt:lpstr>
      <vt:lpstr>10. Critical incidence reporting and error management</vt:lpstr>
      <vt:lpstr>11. Assessment of patient satisfaction and unmet needs</vt:lpstr>
      <vt:lpstr>12. In team communication </vt:lpstr>
      <vt:lpstr>13. Active recruitment of research funding and support for educational activities and      advocacy on urticaria</vt:lpstr>
      <vt:lpstr>14. Support of the UCARE network</vt:lpstr>
      <vt:lpstr>15. “Never give up” attitude</vt:lpstr>
      <vt:lpstr>Management</vt:lpstr>
      <vt:lpstr>16. Knowledge of and adherence to the EAACI/GA2LEN /EDF/WAO urticaria guideline</vt:lpstr>
      <vt:lpstr>17. Knowledge and use of current nomenclature and classification of urticaria </vt:lpstr>
      <vt:lpstr>18. Knowledge and use of guided history taking/anamnesis </vt:lpstr>
      <vt:lpstr>19. Knowledge and use of differential diagnostic algorithm </vt:lpstr>
      <vt:lpstr>20. Standardized assessments and monitoring of disease activity, impact and control       of disease  </vt:lpstr>
      <vt:lpstr>21. Identification of comorbidities and underlying causes</vt:lpstr>
      <vt:lpstr>22. Provocation and threshold testing in CINDUs</vt:lpstr>
      <vt:lpstr>Présentation PowerPoint</vt:lpstr>
      <vt:lpstr>23. Knowledge and use of therapeutic algorithm </vt:lpstr>
      <vt:lpstr>24. Counseling </vt:lpstr>
      <vt:lpstr>Research</vt:lpstr>
      <vt:lpstr>25. Scientific orientation </vt:lpstr>
      <vt:lpstr>Please provide photos of certificates of the meetings </vt:lpstr>
      <vt:lpstr>26. Scientific activity</vt:lpstr>
      <vt:lpstr>27. Scientific productivity</vt:lpstr>
      <vt:lpstr>Please provide the links to publications or photos of publications that includes urticaria physicians names.</vt:lpstr>
      <vt:lpstr>28. Clinical trials </vt:lpstr>
      <vt:lpstr>29. Participation in registry</vt:lpstr>
      <vt:lpstr>Education</vt:lpstr>
      <vt:lpstr>30. Educational activities </vt:lpstr>
      <vt:lpstr>Advocacy</vt:lpstr>
      <vt:lpstr>31.Increase awareness of urticaria </vt:lpstr>
      <vt:lpstr>Please provide photos from past Urticaria Day activities or patient support activities like patient education seminars etc. If not available please provide your plans for future Uday activities. </vt:lpstr>
      <vt:lpstr>32. Interaction with and support of patient organization(s)</vt:lpstr>
      <vt:lpstr>If you do not meet one or more of the 32 criteria please let us know why.</vt:lpstr>
      <vt:lpstr>Photo Consent</vt:lpstr>
      <vt:lpstr>Date of application:   DD/MM/YYYY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Center</dc:title>
  <cp:lastModifiedBy>Alice Dufour-Feronce</cp:lastModifiedBy>
  <cp:revision>1</cp:revision>
  <dcterms:modified xsi:type="dcterms:W3CDTF">2023-10-05T10:11:22Z</dcterms:modified>
</cp:coreProperties>
</file>