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4"/>
  </p:sldMasterIdLst>
  <p:notesMasterIdLst>
    <p:notesMasterId r:id="rId56"/>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 id="298" r:id="rId47"/>
    <p:sldId id="299" r:id="rId48"/>
    <p:sldId id="300" r:id="rId49"/>
    <p:sldId id="301" r:id="rId50"/>
    <p:sldId id="302" r:id="rId51"/>
    <p:sldId id="303" r:id="rId52"/>
    <p:sldId id="305" r:id="rId53"/>
    <p:sldId id="307" r:id="rId54"/>
    <p:sldId id="304" r:id="rId55"/>
  </p:sldIdLst>
  <p:sldSz cx="9144000" cy="5143500" type="screen16x9"/>
  <p:notesSz cx="6858000" cy="9144000"/>
  <p:embeddedFontLst>
    <p:embeddedFont>
      <p:font typeface="Helvetica Neue" panose="020B0604020202020204" charset="0"/>
      <p:regular r:id="rId57"/>
      <p:bold r:id="rId58"/>
      <p:italic r:id="rId59"/>
      <p:boldItalic r:id="rId6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DBFDD09-A6F2-4768-81C8-1D983CFCCDC9}" v="2" dt="2024-04-26T09:29:45.758"/>
  </p1510:revLst>
</p1510:revInfo>
</file>

<file path=ppt/tableStyles.xml><?xml version="1.0" encoding="utf-8"?>
<a:tblStyleLst xmlns:a="http://schemas.openxmlformats.org/drawingml/2006/main" def="{F50D1D8A-4896-4D42-BC95-2E5DB4B98F3A}">
  <a:tblStyle styleId="{F50D1D8A-4896-4D42-BC95-2E5DB4B98F3A}"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32" d="100"/>
          <a:sy n="132" d="100"/>
        </p:scale>
        <p:origin x="846" y="11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font" Target="fonts/font2.fntdata"/><Relationship Id="rId66" Type="http://schemas.microsoft.com/office/2015/10/relationships/revisionInfo" Target="revisionInfo.xml"/><Relationship Id="rId5" Type="http://schemas.openxmlformats.org/officeDocument/2006/relationships/slide" Target="slides/slide1.xml"/><Relationship Id="rId61" Type="http://schemas.openxmlformats.org/officeDocument/2006/relationships/presProps" Target="presProp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notesMaster" Target="notesMasters/notesMaster1.xml"/><Relationship Id="rId64"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font" Target="fonts/font3.fntdata"/><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font" Target="fonts/font1.fntdata"/><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font" Target="fonts/font4.fntdata"/><Relationship Id="rId65"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ice Dufour-Feronce" userId="fb79c922-e6f7-42f5-b439-f88b45d18a7b" providerId="ADAL" clId="{E0B9B7A2-FBF0-4D74-BAC5-6616B5B9769E}"/>
    <pc:docChg chg="undo custSel modSld">
      <pc:chgData name="Alice Dufour-Feronce" userId="fb79c922-e6f7-42f5-b439-f88b45d18a7b" providerId="ADAL" clId="{E0B9B7A2-FBF0-4D74-BAC5-6616B5B9769E}" dt="2023-08-28T11:09:20.501" v="298" actId="1036"/>
      <pc:docMkLst>
        <pc:docMk/>
      </pc:docMkLst>
      <pc:sldChg chg="modSp mod">
        <pc:chgData name="Alice Dufour-Feronce" userId="fb79c922-e6f7-42f5-b439-f88b45d18a7b" providerId="ADAL" clId="{E0B9B7A2-FBF0-4D74-BAC5-6616B5B9769E}" dt="2023-08-28T11:03:19.092" v="18" actId="1036"/>
        <pc:sldMkLst>
          <pc:docMk/>
          <pc:sldMk cId="0" sldId="259"/>
        </pc:sldMkLst>
        <pc:spChg chg="mod">
          <ac:chgData name="Alice Dufour-Feronce" userId="fb79c922-e6f7-42f5-b439-f88b45d18a7b" providerId="ADAL" clId="{E0B9B7A2-FBF0-4D74-BAC5-6616B5B9769E}" dt="2023-08-28T11:03:19.092" v="18" actId="1036"/>
          <ac:spMkLst>
            <pc:docMk/>
            <pc:sldMk cId="0" sldId="259"/>
            <ac:spMk id="85" creationId="{00000000-0000-0000-0000-000000000000}"/>
          </ac:spMkLst>
        </pc:spChg>
        <pc:spChg chg="mod">
          <ac:chgData name="Alice Dufour-Feronce" userId="fb79c922-e6f7-42f5-b439-f88b45d18a7b" providerId="ADAL" clId="{E0B9B7A2-FBF0-4D74-BAC5-6616B5B9769E}" dt="2023-08-28T11:03:19.092" v="18" actId="1036"/>
          <ac:spMkLst>
            <pc:docMk/>
            <pc:sldMk cId="0" sldId="259"/>
            <ac:spMk id="86" creationId="{00000000-0000-0000-0000-000000000000}"/>
          </ac:spMkLst>
        </pc:spChg>
      </pc:sldChg>
      <pc:sldChg chg="modSp mod">
        <pc:chgData name="Alice Dufour-Feronce" userId="fb79c922-e6f7-42f5-b439-f88b45d18a7b" providerId="ADAL" clId="{E0B9B7A2-FBF0-4D74-BAC5-6616B5B9769E}" dt="2023-08-28T11:03:35.646" v="29" actId="1036"/>
        <pc:sldMkLst>
          <pc:docMk/>
          <pc:sldMk cId="0" sldId="260"/>
        </pc:sldMkLst>
        <pc:spChg chg="mod">
          <ac:chgData name="Alice Dufour-Feronce" userId="fb79c922-e6f7-42f5-b439-f88b45d18a7b" providerId="ADAL" clId="{E0B9B7A2-FBF0-4D74-BAC5-6616B5B9769E}" dt="2023-08-28T11:03:35.646" v="29" actId="1036"/>
          <ac:spMkLst>
            <pc:docMk/>
            <pc:sldMk cId="0" sldId="260"/>
            <ac:spMk id="95" creationId="{00000000-0000-0000-0000-000000000000}"/>
          </ac:spMkLst>
        </pc:spChg>
        <pc:spChg chg="mod">
          <ac:chgData name="Alice Dufour-Feronce" userId="fb79c922-e6f7-42f5-b439-f88b45d18a7b" providerId="ADAL" clId="{E0B9B7A2-FBF0-4D74-BAC5-6616B5B9769E}" dt="2023-08-28T11:03:35.646" v="29" actId="1036"/>
          <ac:spMkLst>
            <pc:docMk/>
            <pc:sldMk cId="0" sldId="260"/>
            <ac:spMk id="96" creationId="{00000000-0000-0000-0000-000000000000}"/>
          </ac:spMkLst>
        </pc:spChg>
        <pc:spChg chg="mod">
          <ac:chgData name="Alice Dufour-Feronce" userId="fb79c922-e6f7-42f5-b439-f88b45d18a7b" providerId="ADAL" clId="{E0B9B7A2-FBF0-4D74-BAC5-6616B5B9769E}" dt="2023-08-28T11:03:35.646" v="29" actId="1036"/>
          <ac:spMkLst>
            <pc:docMk/>
            <pc:sldMk cId="0" sldId="260"/>
            <ac:spMk id="98" creationId="{00000000-0000-0000-0000-000000000000}"/>
          </ac:spMkLst>
        </pc:spChg>
        <pc:spChg chg="mod">
          <ac:chgData name="Alice Dufour-Feronce" userId="fb79c922-e6f7-42f5-b439-f88b45d18a7b" providerId="ADAL" clId="{E0B9B7A2-FBF0-4D74-BAC5-6616B5B9769E}" dt="2023-08-28T11:03:35.646" v="29" actId="1036"/>
          <ac:spMkLst>
            <pc:docMk/>
            <pc:sldMk cId="0" sldId="260"/>
            <ac:spMk id="99" creationId="{00000000-0000-0000-0000-000000000000}"/>
          </ac:spMkLst>
        </pc:spChg>
      </pc:sldChg>
      <pc:sldChg chg="modSp mod">
        <pc:chgData name="Alice Dufour-Feronce" userId="fb79c922-e6f7-42f5-b439-f88b45d18a7b" providerId="ADAL" clId="{E0B9B7A2-FBF0-4D74-BAC5-6616B5B9769E}" dt="2023-08-28T11:04:19.022" v="56" actId="1036"/>
        <pc:sldMkLst>
          <pc:docMk/>
          <pc:sldMk cId="0" sldId="261"/>
        </pc:sldMkLst>
        <pc:spChg chg="mod">
          <ac:chgData name="Alice Dufour-Feronce" userId="fb79c922-e6f7-42f5-b439-f88b45d18a7b" providerId="ADAL" clId="{E0B9B7A2-FBF0-4D74-BAC5-6616B5B9769E}" dt="2023-08-28T11:03:46.915" v="39" actId="1036"/>
          <ac:spMkLst>
            <pc:docMk/>
            <pc:sldMk cId="0" sldId="261"/>
            <ac:spMk id="115" creationId="{00000000-0000-0000-0000-000000000000}"/>
          </ac:spMkLst>
        </pc:spChg>
        <pc:spChg chg="mod">
          <ac:chgData name="Alice Dufour-Feronce" userId="fb79c922-e6f7-42f5-b439-f88b45d18a7b" providerId="ADAL" clId="{E0B9B7A2-FBF0-4D74-BAC5-6616B5B9769E}" dt="2023-08-28T11:03:46.915" v="39" actId="1036"/>
          <ac:spMkLst>
            <pc:docMk/>
            <pc:sldMk cId="0" sldId="261"/>
            <ac:spMk id="117" creationId="{00000000-0000-0000-0000-000000000000}"/>
          </ac:spMkLst>
        </pc:spChg>
        <pc:spChg chg="mod">
          <ac:chgData name="Alice Dufour-Feronce" userId="fb79c922-e6f7-42f5-b439-f88b45d18a7b" providerId="ADAL" clId="{E0B9B7A2-FBF0-4D74-BAC5-6616B5B9769E}" dt="2023-08-28T11:04:13.274" v="47" actId="1036"/>
          <ac:spMkLst>
            <pc:docMk/>
            <pc:sldMk cId="0" sldId="261"/>
            <ac:spMk id="119" creationId="{00000000-0000-0000-0000-000000000000}"/>
          </ac:spMkLst>
        </pc:spChg>
        <pc:spChg chg="mod">
          <ac:chgData name="Alice Dufour-Feronce" userId="fb79c922-e6f7-42f5-b439-f88b45d18a7b" providerId="ADAL" clId="{E0B9B7A2-FBF0-4D74-BAC5-6616B5B9769E}" dt="2023-08-28T11:04:13.274" v="47" actId="1036"/>
          <ac:spMkLst>
            <pc:docMk/>
            <pc:sldMk cId="0" sldId="261"/>
            <ac:spMk id="121" creationId="{00000000-0000-0000-0000-000000000000}"/>
          </ac:spMkLst>
        </pc:spChg>
        <pc:spChg chg="mod">
          <ac:chgData name="Alice Dufour-Feronce" userId="fb79c922-e6f7-42f5-b439-f88b45d18a7b" providerId="ADAL" clId="{E0B9B7A2-FBF0-4D74-BAC5-6616B5B9769E}" dt="2023-08-28T11:04:19.022" v="56" actId="1036"/>
          <ac:spMkLst>
            <pc:docMk/>
            <pc:sldMk cId="0" sldId="261"/>
            <ac:spMk id="123" creationId="{00000000-0000-0000-0000-000000000000}"/>
          </ac:spMkLst>
        </pc:spChg>
        <pc:spChg chg="mod">
          <ac:chgData name="Alice Dufour-Feronce" userId="fb79c922-e6f7-42f5-b439-f88b45d18a7b" providerId="ADAL" clId="{E0B9B7A2-FBF0-4D74-BAC5-6616B5B9769E}" dt="2023-08-28T11:04:19.022" v="56" actId="1036"/>
          <ac:spMkLst>
            <pc:docMk/>
            <pc:sldMk cId="0" sldId="261"/>
            <ac:spMk id="125" creationId="{00000000-0000-0000-0000-000000000000}"/>
          </ac:spMkLst>
        </pc:spChg>
      </pc:sldChg>
      <pc:sldChg chg="modSp mod">
        <pc:chgData name="Alice Dufour-Feronce" userId="fb79c922-e6f7-42f5-b439-f88b45d18a7b" providerId="ADAL" clId="{E0B9B7A2-FBF0-4D74-BAC5-6616B5B9769E}" dt="2023-08-28T11:04:38.957" v="78" actId="1036"/>
        <pc:sldMkLst>
          <pc:docMk/>
          <pc:sldMk cId="0" sldId="262"/>
        </pc:sldMkLst>
        <pc:spChg chg="mod">
          <ac:chgData name="Alice Dufour-Feronce" userId="fb79c922-e6f7-42f5-b439-f88b45d18a7b" providerId="ADAL" clId="{E0B9B7A2-FBF0-4D74-BAC5-6616B5B9769E}" dt="2023-08-28T11:04:33.929" v="68" actId="1035"/>
          <ac:spMkLst>
            <pc:docMk/>
            <pc:sldMk cId="0" sldId="262"/>
            <ac:spMk id="136" creationId="{00000000-0000-0000-0000-000000000000}"/>
          </ac:spMkLst>
        </pc:spChg>
        <pc:spChg chg="mod">
          <ac:chgData name="Alice Dufour-Feronce" userId="fb79c922-e6f7-42f5-b439-f88b45d18a7b" providerId="ADAL" clId="{E0B9B7A2-FBF0-4D74-BAC5-6616B5B9769E}" dt="2023-08-28T11:04:33.929" v="68" actId="1035"/>
          <ac:spMkLst>
            <pc:docMk/>
            <pc:sldMk cId="0" sldId="262"/>
            <ac:spMk id="138" creationId="{00000000-0000-0000-0000-000000000000}"/>
          </ac:spMkLst>
        </pc:spChg>
        <pc:spChg chg="mod">
          <ac:chgData name="Alice Dufour-Feronce" userId="fb79c922-e6f7-42f5-b439-f88b45d18a7b" providerId="ADAL" clId="{E0B9B7A2-FBF0-4D74-BAC5-6616B5B9769E}" dt="2023-08-28T11:04:38.957" v="78" actId="1036"/>
          <ac:spMkLst>
            <pc:docMk/>
            <pc:sldMk cId="0" sldId="262"/>
            <ac:spMk id="140" creationId="{00000000-0000-0000-0000-000000000000}"/>
          </ac:spMkLst>
        </pc:spChg>
        <pc:spChg chg="mod">
          <ac:chgData name="Alice Dufour-Feronce" userId="fb79c922-e6f7-42f5-b439-f88b45d18a7b" providerId="ADAL" clId="{E0B9B7A2-FBF0-4D74-BAC5-6616B5B9769E}" dt="2023-08-28T11:04:38.957" v="78" actId="1036"/>
          <ac:spMkLst>
            <pc:docMk/>
            <pc:sldMk cId="0" sldId="262"/>
            <ac:spMk id="142" creationId="{00000000-0000-0000-0000-000000000000}"/>
          </ac:spMkLst>
        </pc:spChg>
      </pc:sldChg>
      <pc:sldChg chg="modSp mod">
        <pc:chgData name="Alice Dufour-Feronce" userId="fb79c922-e6f7-42f5-b439-f88b45d18a7b" providerId="ADAL" clId="{E0B9B7A2-FBF0-4D74-BAC5-6616B5B9769E}" dt="2023-08-28T11:05:05.585" v="88" actId="20577"/>
        <pc:sldMkLst>
          <pc:docMk/>
          <pc:sldMk cId="0" sldId="265"/>
        </pc:sldMkLst>
        <pc:spChg chg="mod">
          <ac:chgData name="Alice Dufour-Feronce" userId="fb79c922-e6f7-42f5-b439-f88b45d18a7b" providerId="ADAL" clId="{E0B9B7A2-FBF0-4D74-BAC5-6616B5B9769E}" dt="2023-08-28T11:05:05.585" v="88" actId="20577"/>
          <ac:spMkLst>
            <pc:docMk/>
            <pc:sldMk cId="0" sldId="265"/>
            <ac:spMk id="166" creationId="{00000000-0000-0000-0000-000000000000}"/>
          </ac:spMkLst>
        </pc:spChg>
        <pc:spChg chg="mod">
          <ac:chgData name="Alice Dufour-Feronce" userId="fb79c922-e6f7-42f5-b439-f88b45d18a7b" providerId="ADAL" clId="{E0B9B7A2-FBF0-4D74-BAC5-6616B5B9769E}" dt="2023-08-28T11:04:50.667" v="86" actId="1036"/>
          <ac:spMkLst>
            <pc:docMk/>
            <pc:sldMk cId="0" sldId="265"/>
            <ac:spMk id="168" creationId="{00000000-0000-0000-0000-000000000000}"/>
          </ac:spMkLst>
        </pc:spChg>
        <pc:spChg chg="mod">
          <ac:chgData name="Alice Dufour-Feronce" userId="fb79c922-e6f7-42f5-b439-f88b45d18a7b" providerId="ADAL" clId="{E0B9B7A2-FBF0-4D74-BAC5-6616B5B9769E}" dt="2023-08-28T11:04:50.667" v="86" actId="1036"/>
          <ac:spMkLst>
            <pc:docMk/>
            <pc:sldMk cId="0" sldId="265"/>
            <ac:spMk id="170" creationId="{00000000-0000-0000-0000-000000000000}"/>
          </ac:spMkLst>
        </pc:spChg>
      </pc:sldChg>
      <pc:sldChg chg="modSp mod">
        <pc:chgData name="Alice Dufour-Feronce" userId="fb79c922-e6f7-42f5-b439-f88b45d18a7b" providerId="ADAL" clId="{E0B9B7A2-FBF0-4D74-BAC5-6616B5B9769E}" dt="2023-08-28T11:05:21.137" v="97" actId="1036"/>
        <pc:sldMkLst>
          <pc:docMk/>
          <pc:sldMk cId="0" sldId="266"/>
        </pc:sldMkLst>
        <pc:spChg chg="mod">
          <ac:chgData name="Alice Dufour-Feronce" userId="fb79c922-e6f7-42f5-b439-f88b45d18a7b" providerId="ADAL" clId="{E0B9B7A2-FBF0-4D74-BAC5-6616B5B9769E}" dt="2023-08-28T11:05:21.137" v="97" actId="1036"/>
          <ac:spMkLst>
            <pc:docMk/>
            <pc:sldMk cId="0" sldId="266"/>
            <ac:spMk id="180" creationId="{00000000-0000-0000-0000-000000000000}"/>
          </ac:spMkLst>
        </pc:spChg>
        <pc:spChg chg="mod">
          <ac:chgData name="Alice Dufour-Feronce" userId="fb79c922-e6f7-42f5-b439-f88b45d18a7b" providerId="ADAL" clId="{E0B9B7A2-FBF0-4D74-BAC5-6616B5B9769E}" dt="2023-08-28T11:05:21.137" v="97" actId="1036"/>
          <ac:spMkLst>
            <pc:docMk/>
            <pc:sldMk cId="0" sldId="266"/>
            <ac:spMk id="182" creationId="{00000000-0000-0000-0000-000000000000}"/>
          </ac:spMkLst>
        </pc:spChg>
        <pc:spChg chg="mod">
          <ac:chgData name="Alice Dufour-Feronce" userId="fb79c922-e6f7-42f5-b439-f88b45d18a7b" providerId="ADAL" clId="{E0B9B7A2-FBF0-4D74-BAC5-6616B5B9769E}" dt="2023-08-28T11:05:21.137" v="97" actId="1036"/>
          <ac:spMkLst>
            <pc:docMk/>
            <pc:sldMk cId="0" sldId="266"/>
            <ac:spMk id="184" creationId="{00000000-0000-0000-0000-000000000000}"/>
          </ac:spMkLst>
        </pc:spChg>
        <pc:spChg chg="mod">
          <ac:chgData name="Alice Dufour-Feronce" userId="fb79c922-e6f7-42f5-b439-f88b45d18a7b" providerId="ADAL" clId="{E0B9B7A2-FBF0-4D74-BAC5-6616B5B9769E}" dt="2023-08-28T11:05:21.137" v="97" actId="1036"/>
          <ac:spMkLst>
            <pc:docMk/>
            <pc:sldMk cId="0" sldId="266"/>
            <ac:spMk id="186" creationId="{00000000-0000-0000-0000-000000000000}"/>
          </ac:spMkLst>
        </pc:spChg>
        <pc:spChg chg="mod">
          <ac:chgData name="Alice Dufour-Feronce" userId="fb79c922-e6f7-42f5-b439-f88b45d18a7b" providerId="ADAL" clId="{E0B9B7A2-FBF0-4D74-BAC5-6616B5B9769E}" dt="2023-08-28T11:05:21.137" v="97" actId="1036"/>
          <ac:spMkLst>
            <pc:docMk/>
            <pc:sldMk cId="0" sldId="266"/>
            <ac:spMk id="188" creationId="{00000000-0000-0000-0000-000000000000}"/>
          </ac:spMkLst>
        </pc:spChg>
        <pc:spChg chg="mod">
          <ac:chgData name="Alice Dufour-Feronce" userId="fb79c922-e6f7-42f5-b439-f88b45d18a7b" providerId="ADAL" clId="{E0B9B7A2-FBF0-4D74-BAC5-6616B5B9769E}" dt="2023-08-28T11:05:21.137" v="97" actId="1036"/>
          <ac:spMkLst>
            <pc:docMk/>
            <pc:sldMk cId="0" sldId="266"/>
            <ac:spMk id="190" creationId="{00000000-0000-0000-0000-000000000000}"/>
          </ac:spMkLst>
        </pc:spChg>
      </pc:sldChg>
      <pc:sldChg chg="modSp mod">
        <pc:chgData name="Alice Dufour-Feronce" userId="fb79c922-e6f7-42f5-b439-f88b45d18a7b" providerId="ADAL" clId="{E0B9B7A2-FBF0-4D74-BAC5-6616B5B9769E}" dt="2023-08-28T11:05:31.533" v="104" actId="1036"/>
        <pc:sldMkLst>
          <pc:docMk/>
          <pc:sldMk cId="0" sldId="267"/>
        </pc:sldMkLst>
        <pc:spChg chg="mod">
          <ac:chgData name="Alice Dufour-Feronce" userId="fb79c922-e6f7-42f5-b439-f88b45d18a7b" providerId="ADAL" clId="{E0B9B7A2-FBF0-4D74-BAC5-6616B5B9769E}" dt="2023-08-28T11:05:31.533" v="104" actId="1036"/>
          <ac:spMkLst>
            <pc:docMk/>
            <pc:sldMk cId="0" sldId="267"/>
            <ac:spMk id="199" creationId="{00000000-0000-0000-0000-000000000000}"/>
          </ac:spMkLst>
        </pc:spChg>
        <pc:spChg chg="mod">
          <ac:chgData name="Alice Dufour-Feronce" userId="fb79c922-e6f7-42f5-b439-f88b45d18a7b" providerId="ADAL" clId="{E0B9B7A2-FBF0-4D74-BAC5-6616B5B9769E}" dt="2023-08-28T11:05:31.533" v="104" actId="1036"/>
          <ac:spMkLst>
            <pc:docMk/>
            <pc:sldMk cId="0" sldId="267"/>
            <ac:spMk id="201" creationId="{00000000-0000-0000-0000-000000000000}"/>
          </ac:spMkLst>
        </pc:spChg>
      </pc:sldChg>
      <pc:sldChg chg="modSp mod">
        <pc:chgData name="Alice Dufour-Feronce" userId="fb79c922-e6f7-42f5-b439-f88b45d18a7b" providerId="ADAL" clId="{E0B9B7A2-FBF0-4D74-BAC5-6616B5B9769E}" dt="2023-08-28T11:05:39.795" v="112" actId="1036"/>
        <pc:sldMkLst>
          <pc:docMk/>
          <pc:sldMk cId="0" sldId="268"/>
        </pc:sldMkLst>
        <pc:spChg chg="mod">
          <ac:chgData name="Alice Dufour-Feronce" userId="fb79c922-e6f7-42f5-b439-f88b45d18a7b" providerId="ADAL" clId="{E0B9B7A2-FBF0-4D74-BAC5-6616B5B9769E}" dt="2023-08-28T11:05:39.795" v="112" actId="1036"/>
          <ac:spMkLst>
            <pc:docMk/>
            <pc:sldMk cId="0" sldId="268"/>
            <ac:spMk id="211" creationId="{00000000-0000-0000-0000-000000000000}"/>
          </ac:spMkLst>
        </pc:spChg>
        <pc:spChg chg="mod">
          <ac:chgData name="Alice Dufour-Feronce" userId="fb79c922-e6f7-42f5-b439-f88b45d18a7b" providerId="ADAL" clId="{E0B9B7A2-FBF0-4D74-BAC5-6616B5B9769E}" dt="2023-08-28T11:05:39.795" v="112" actId="1036"/>
          <ac:spMkLst>
            <pc:docMk/>
            <pc:sldMk cId="0" sldId="268"/>
            <ac:spMk id="213" creationId="{00000000-0000-0000-0000-000000000000}"/>
          </ac:spMkLst>
        </pc:spChg>
        <pc:spChg chg="mod">
          <ac:chgData name="Alice Dufour-Feronce" userId="fb79c922-e6f7-42f5-b439-f88b45d18a7b" providerId="ADAL" clId="{E0B9B7A2-FBF0-4D74-BAC5-6616B5B9769E}" dt="2023-08-28T11:05:39.795" v="112" actId="1036"/>
          <ac:spMkLst>
            <pc:docMk/>
            <pc:sldMk cId="0" sldId="268"/>
            <ac:spMk id="215" creationId="{00000000-0000-0000-0000-000000000000}"/>
          </ac:spMkLst>
        </pc:spChg>
        <pc:spChg chg="mod">
          <ac:chgData name="Alice Dufour-Feronce" userId="fb79c922-e6f7-42f5-b439-f88b45d18a7b" providerId="ADAL" clId="{E0B9B7A2-FBF0-4D74-BAC5-6616B5B9769E}" dt="2023-08-28T11:05:39.795" v="112" actId="1036"/>
          <ac:spMkLst>
            <pc:docMk/>
            <pc:sldMk cId="0" sldId="268"/>
            <ac:spMk id="217" creationId="{00000000-0000-0000-0000-000000000000}"/>
          </ac:spMkLst>
        </pc:spChg>
      </pc:sldChg>
      <pc:sldChg chg="modSp mod">
        <pc:chgData name="Alice Dufour-Feronce" userId="fb79c922-e6f7-42f5-b439-f88b45d18a7b" providerId="ADAL" clId="{E0B9B7A2-FBF0-4D74-BAC5-6616B5B9769E}" dt="2023-08-28T11:05:51.427" v="120" actId="1036"/>
        <pc:sldMkLst>
          <pc:docMk/>
          <pc:sldMk cId="0" sldId="271"/>
        </pc:sldMkLst>
        <pc:spChg chg="mod">
          <ac:chgData name="Alice Dufour-Feronce" userId="fb79c922-e6f7-42f5-b439-f88b45d18a7b" providerId="ADAL" clId="{E0B9B7A2-FBF0-4D74-BAC5-6616B5B9769E}" dt="2023-08-28T11:05:51.427" v="120" actId="1036"/>
          <ac:spMkLst>
            <pc:docMk/>
            <pc:sldMk cId="0" sldId="271"/>
            <ac:spMk id="241" creationId="{00000000-0000-0000-0000-000000000000}"/>
          </ac:spMkLst>
        </pc:spChg>
        <pc:spChg chg="mod">
          <ac:chgData name="Alice Dufour-Feronce" userId="fb79c922-e6f7-42f5-b439-f88b45d18a7b" providerId="ADAL" clId="{E0B9B7A2-FBF0-4D74-BAC5-6616B5B9769E}" dt="2023-08-28T11:05:51.427" v="120" actId="1036"/>
          <ac:spMkLst>
            <pc:docMk/>
            <pc:sldMk cId="0" sldId="271"/>
            <ac:spMk id="243" creationId="{00000000-0000-0000-0000-000000000000}"/>
          </ac:spMkLst>
        </pc:spChg>
        <pc:spChg chg="mod">
          <ac:chgData name="Alice Dufour-Feronce" userId="fb79c922-e6f7-42f5-b439-f88b45d18a7b" providerId="ADAL" clId="{E0B9B7A2-FBF0-4D74-BAC5-6616B5B9769E}" dt="2023-08-28T11:05:51.427" v="120" actId="1036"/>
          <ac:spMkLst>
            <pc:docMk/>
            <pc:sldMk cId="0" sldId="271"/>
            <ac:spMk id="245" creationId="{00000000-0000-0000-0000-000000000000}"/>
          </ac:spMkLst>
        </pc:spChg>
        <pc:spChg chg="mod">
          <ac:chgData name="Alice Dufour-Feronce" userId="fb79c922-e6f7-42f5-b439-f88b45d18a7b" providerId="ADAL" clId="{E0B9B7A2-FBF0-4D74-BAC5-6616B5B9769E}" dt="2023-08-28T11:05:51.427" v="120" actId="1036"/>
          <ac:spMkLst>
            <pc:docMk/>
            <pc:sldMk cId="0" sldId="271"/>
            <ac:spMk id="247" creationId="{00000000-0000-0000-0000-000000000000}"/>
          </ac:spMkLst>
        </pc:spChg>
      </pc:sldChg>
      <pc:sldChg chg="modSp mod">
        <pc:chgData name="Alice Dufour-Feronce" userId="fb79c922-e6f7-42f5-b439-f88b45d18a7b" providerId="ADAL" clId="{E0B9B7A2-FBF0-4D74-BAC5-6616B5B9769E}" dt="2023-08-28T11:05:58.646" v="127" actId="1036"/>
        <pc:sldMkLst>
          <pc:docMk/>
          <pc:sldMk cId="0" sldId="272"/>
        </pc:sldMkLst>
        <pc:spChg chg="mod">
          <ac:chgData name="Alice Dufour-Feronce" userId="fb79c922-e6f7-42f5-b439-f88b45d18a7b" providerId="ADAL" clId="{E0B9B7A2-FBF0-4D74-BAC5-6616B5B9769E}" dt="2023-08-28T11:05:58.646" v="127" actId="1036"/>
          <ac:spMkLst>
            <pc:docMk/>
            <pc:sldMk cId="0" sldId="272"/>
            <ac:spMk id="258" creationId="{00000000-0000-0000-0000-000000000000}"/>
          </ac:spMkLst>
        </pc:spChg>
        <pc:spChg chg="mod">
          <ac:chgData name="Alice Dufour-Feronce" userId="fb79c922-e6f7-42f5-b439-f88b45d18a7b" providerId="ADAL" clId="{E0B9B7A2-FBF0-4D74-BAC5-6616B5B9769E}" dt="2023-08-28T11:05:58.646" v="127" actId="1036"/>
          <ac:spMkLst>
            <pc:docMk/>
            <pc:sldMk cId="0" sldId="272"/>
            <ac:spMk id="260" creationId="{00000000-0000-0000-0000-000000000000}"/>
          </ac:spMkLst>
        </pc:spChg>
      </pc:sldChg>
      <pc:sldChg chg="modSp mod">
        <pc:chgData name="Alice Dufour-Feronce" userId="fb79c922-e6f7-42f5-b439-f88b45d18a7b" providerId="ADAL" clId="{E0B9B7A2-FBF0-4D74-BAC5-6616B5B9769E}" dt="2023-08-28T11:06:05.440" v="134" actId="1036"/>
        <pc:sldMkLst>
          <pc:docMk/>
          <pc:sldMk cId="0" sldId="273"/>
        </pc:sldMkLst>
        <pc:spChg chg="mod">
          <ac:chgData name="Alice Dufour-Feronce" userId="fb79c922-e6f7-42f5-b439-f88b45d18a7b" providerId="ADAL" clId="{E0B9B7A2-FBF0-4D74-BAC5-6616B5B9769E}" dt="2023-08-28T11:06:05.440" v="134" actId="1036"/>
          <ac:spMkLst>
            <pc:docMk/>
            <pc:sldMk cId="0" sldId="273"/>
            <ac:spMk id="271" creationId="{00000000-0000-0000-0000-000000000000}"/>
          </ac:spMkLst>
        </pc:spChg>
        <pc:spChg chg="mod">
          <ac:chgData name="Alice Dufour-Feronce" userId="fb79c922-e6f7-42f5-b439-f88b45d18a7b" providerId="ADAL" clId="{E0B9B7A2-FBF0-4D74-BAC5-6616B5B9769E}" dt="2023-08-28T11:06:05.440" v="134" actId="1036"/>
          <ac:spMkLst>
            <pc:docMk/>
            <pc:sldMk cId="0" sldId="273"/>
            <ac:spMk id="273" creationId="{00000000-0000-0000-0000-000000000000}"/>
          </ac:spMkLst>
        </pc:spChg>
      </pc:sldChg>
      <pc:sldChg chg="modSp mod">
        <pc:chgData name="Alice Dufour-Feronce" userId="fb79c922-e6f7-42f5-b439-f88b45d18a7b" providerId="ADAL" clId="{E0B9B7A2-FBF0-4D74-BAC5-6616B5B9769E}" dt="2023-08-28T11:06:12.900" v="141" actId="1036"/>
        <pc:sldMkLst>
          <pc:docMk/>
          <pc:sldMk cId="0" sldId="274"/>
        </pc:sldMkLst>
        <pc:spChg chg="mod">
          <ac:chgData name="Alice Dufour-Feronce" userId="fb79c922-e6f7-42f5-b439-f88b45d18a7b" providerId="ADAL" clId="{E0B9B7A2-FBF0-4D74-BAC5-6616B5B9769E}" dt="2023-08-28T11:06:12.900" v="141" actId="1036"/>
          <ac:spMkLst>
            <pc:docMk/>
            <pc:sldMk cId="0" sldId="274"/>
            <ac:spMk id="284" creationId="{00000000-0000-0000-0000-000000000000}"/>
          </ac:spMkLst>
        </pc:spChg>
        <pc:spChg chg="mod">
          <ac:chgData name="Alice Dufour-Feronce" userId="fb79c922-e6f7-42f5-b439-f88b45d18a7b" providerId="ADAL" clId="{E0B9B7A2-FBF0-4D74-BAC5-6616B5B9769E}" dt="2023-08-28T11:06:12.900" v="141" actId="1036"/>
          <ac:spMkLst>
            <pc:docMk/>
            <pc:sldMk cId="0" sldId="274"/>
            <ac:spMk id="286" creationId="{00000000-0000-0000-0000-000000000000}"/>
          </ac:spMkLst>
        </pc:spChg>
      </pc:sldChg>
      <pc:sldChg chg="modSp mod">
        <pc:chgData name="Alice Dufour-Feronce" userId="fb79c922-e6f7-42f5-b439-f88b45d18a7b" providerId="ADAL" clId="{E0B9B7A2-FBF0-4D74-BAC5-6616B5B9769E}" dt="2023-08-28T11:06:37.188" v="156" actId="1036"/>
        <pc:sldMkLst>
          <pc:docMk/>
          <pc:sldMk cId="0" sldId="275"/>
        </pc:sldMkLst>
        <pc:spChg chg="mod">
          <ac:chgData name="Alice Dufour-Feronce" userId="fb79c922-e6f7-42f5-b439-f88b45d18a7b" providerId="ADAL" clId="{E0B9B7A2-FBF0-4D74-BAC5-6616B5B9769E}" dt="2023-08-28T11:06:27.117" v="148" actId="1036"/>
          <ac:spMkLst>
            <pc:docMk/>
            <pc:sldMk cId="0" sldId="275"/>
            <ac:spMk id="296" creationId="{00000000-0000-0000-0000-000000000000}"/>
          </ac:spMkLst>
        </pc:spChg>
        <pc:spChg chg="mod">
          <ac:chgData name="Alice Dufour-Feronce" userId="fb79c922-e6f7-42f5-b439-f88b45d18a7b" providerId="ADAL" clId="{E0B9B7A2-FBF0-4D74-BAC5-6616B5B9769E}" dt="2023-08-28T11:06:27.117" v="148" actId="1036"/>
          <ac:spMkLst>
            <pc:docMk/>
            <pc:sldMk cId="0" sldId="275"/>
            <ac:spMk id="298" creationId="{00000000-0000-0000-0000-000000000000}"/>
          </ac:spMkLst>
        </pc:spChg>
        <pc:spChg chg="mod">
          <ac:chgData name="Alice Dufour-Feronce" userId="fb79c922-e6f7-42f5-b439-f88b45d18a7b" providerId="ADAL" clId="{E0B9B7A2-FBF0-4D74-BAC5-6616B5B9769E}" dt="2023-08-28T11:06:37.188" v="156" actId="1036"/>
          <ac:spMkLst>
            <pc:docMk/>
            <pc:sldMk cId="0" sldId="275"/>
            <ac:spMk id="301" creationId="{00000000-0000-0000-0000-000000000000}"/>
          </ac:spMkLst>
        </pc:spChg>
        <pc:spChg chg="mod">
          <ac:chgData name="Alice Dufour-Feronce" userId="fb79c922-e6f7-42f5-b439-f88b45d18a7b" providerId="ADAL" clId="{E0B9B7A2-FBF0-4D74-BAC5-6616B5B9769E}" dt="2023-08-28T11:06:37.188" v="156" actId="1036"/>
          <ac:spMkLst>
            <pc:docMk/>
            <pc:sldMk cId="0" sldId="275"/>
            <ac:spMk id="303" creationId="{00000000-0000-0000-0000-000000000000}"/>
          </ac:spMkLst>
        </pc:spChg>
      </pc:sldChg>
      <pc:sldChg chg="modSp mod">
        <pc:chgData name="Alice Dufour-Feronce" userId="fb79c922-e6f7-42f5-b439-f88b45d18a7b" providerId="ADAL" clId="{E0B9B7A2-FBF0-4D74-BAC5-6616B5B9769E}" dt="2023-08-28T11:06:47.651" v="162" actId="1036"/>
        <pc:sldMkLst>
          <pc:docMk/>
          <pc:sldMk cId="0" sldId="277"/>
        </pc:sldMkLst>
        <pc:spChg chg="mod">
          <ac:chgData name="Alice Dufour-Feronce" userId="fb79c922-e6f7-42f5-b439-f88b45d18a7b" providerId="ADAL" clId="{E0B9B7A2-FBF0-4D74-BAC5-6616B5B9769E}" dt="2023-08-28T11:06:47.651" v="162" actId="1036"/>
          <ac:spMkLst>
            <pc:docMk/>
            <pc:sldMk cId="0" sldId="277"/>
            <ac:spMk id="323" creationId="{00000000-0000-0000-0000-000000000000}"/>
          </ac:spMkLst>
        </pc:spChg>
        <pc:spChg chg="mod">
          <ac:chgData name="Alice Dufour-Feronce" userId="fb79c922-e6f7-42f5-b439-f88b45d18a7b" providerId="ADAL" clId="{E0B9B7A2-FBF0-4D74-BAC5-6616B5B9769E}" dt="2023-08-28T11:06:47.651" v="162" actId="1036"/>
          <ac:spMkLst>
            <pc:docMk/>
            <pc:sldMk cId="0" sldId="277"/>
            <ac:spMk id="325" creationId="{00000000-0000-0000-0000-000000000000}"/>
          </ac:spMkLst>
        </pc:spChg>
      </pc:sldChg>
      <pc:sldChg chg="modSp mod">
        <pc:chgData name="Alice Dufour-Feronce" userId="fb79c922-e6f7-42f5-b439-f88b45d18a7b" providerId="ADAL" clId="{E0B9B7A2-FBF0-4D74-BAC5-6616B5B9769E}" dt="2023-08-28T11:07:16.013" v="179" actId="1036"/>
        <pc:sldMkLst>
          <pc:docMk/>
          <pc:sldMk cId="0" sldId="279"/>
        </pc:sldMkLst>
        <pc:spChg chg="mod">
          <ac:chgData name="Alice Dufour-Feronce" userId="fb79c922-e6f7-42f5-b439-f88b45d18a7b" providerId="ADAL" clId="{E0B9B7A2-FBF0-4D74-BAC5-6616B5B9769E}" dt="2023-08-28T11:07:10.855" v="170" actId="1036"/>
          <ac:spMkLst>
            <pc:docMk/>
            <pc:sldMk cId="0" sldId="279"/>
            <ac:spMk id="341" creationId="{00000000-0000-0000-0000-000000000000}"/>
          </ac:spMkLst>
        </pc:spChg>
        <pc:spChg chg="mod">
          <ac:chgData name="Alice Dufour-Feronce" userId="fb79c922-e6f7-42f5-b439-f88b45d18a7b" providerId="ADAL" clId="{E0B9B7A2-FBF0-4D74-BAC5-6616B5B9769E}" dt="2023-08-28T11:07:10.855" v="170" actId="1036"/>
          <ac:spMkLst>
            <pc:docMk/>
            <pc:sldMk cId="0" sldId="279"/>
            <ac:spMk id="343" creationId="{00000000-0000-0000-0000-000000000000}"/>
          </ac:spMkLst>
        </pc:spChg>
        <pc:spChg chg="mod">
          <ac:chgData name="Alice Dufour-Feronce" userId="fb79c922-e6f7-42f5-b439-f88b45d18a7b" providerId="ADAL" clId="{E0B9B7A2-FBF0-4D74-BAC5-6616B5B9769E}" dt="2023-08-28T11:07:16.013" v="179" actId="1036"/>
          <ac:spMkLst>
            <pc:docMk/>
            <pc:sldMk cId="0" sldId="279"/>
            <ac:spMk id="345" creationId="{00000000-0000-0000-0000-000000000000}"/>
          </ac:spMkLst>
        </pc:spChg>
        <pc:spChg chg="mod">
          <ac:chgData name="Alice Dufour-Feronce" userId="fb79c922-e6f7-42f5-b439-f88b45d18a7b" providerId="ADAL" clId="{E0B9B7A2-FBF0-4D74-BAC5-6616B5B9769E}" dt="2023-08-28T11:07:16.013" v="179" actId="1036"/>
          <ac:spMkLst>
            <pc:docMk/>
            <pc:sldMk cId="0" sldId="279"/>
            <ac:spMk id="347" creationId="{00000000-0000-0000-0000-000000000000}"/>
          </ac:spMkLst>
        </pc:spChg>
        <pc:spChg chg="mod">
          <ac:chgData name="Alice Dufour-Feronce" userId="fb79c922-e6f7-42f5-b439-f88b45d18a7b" providerId="ADAL" clId="{E0B9B7A2-FBF0-4D74-BAC5-6616B5B9769E}" dt="2023-08-28T11:07:10.855" v="170" actId="1036"/>
          <ac:spMkLst>
            <pc:docMk/>
            <pc:sldMk cId="0" sldId="279"/>
            <ac:spMk id="349" creationId="{00000000-0000-0000-0000-000000000000}"/>
          </ac:spMkLst>
        </pc:spChg>
        <pc:spChg chg="mod">
          <ac:chgData name="Alice Dufour-Feronce" userId="fb79c922-e6f7-42f5-b439-f88b45d18a7b" providerId="ADAL" clId="{E0B9B7A2-FBF0-4D74-BAC5-6616B5B9769E}" dt="2023-08-28T11:07:10.855" v="170" actId="1036"/>
          <ac:spMkLst>
            <pc:docMk/>
            <pc:sldMk cId="0" sldId="279"/>
            <ac:spMk id="351" creationId="{00000000-0000-0000-0000-000000000000}"/>
          </ac:spMkLst>
        </pc:spChg>
      </pc:sldChg>
      <pc:sldChg chg="modSp mod">
        <pc:chgData name="Alice Dufour-Feronce" userId="fb79c922-e6f7-42f5-b439-f88b45d18a7b" providerId="ADAL" clId="{E0B9B7A2-FBF0-4D74-BAC5-6616B5B9769E}" dt="2023-08-28T11:07:22.667" v="186" actId="1036"/>
        <pc:sldMkLst>
          <pc:docMk/>
          <pc:sldMk cId="0" sldId="280"/>
        </pc:sldMkLst>
        <pc:spChg chg="mod">
          <ac:chgData name="Alice Dufour-Feronce" userId="fb79c922-e6f7-42f5-b439-f88b45d18a7b" providerId="ADAL" clId="{E0B9B7A2-FBF0-4D74-BAC5-6616B5B9769E}" dt="2023-08-28T11:07:22.667" v="186" actId="1036"/>
          <ac:spMkLst>
            <pc:docMk/>
            <pc:sldMk cId="0" sldId="280"/>
            <ac:spMk id="361" creationId="{00000000-0000-0000-0000-000000000000}"/>
          </ac:spMkLst>
        </pc:spChg>
        <pc:spChg chg="mod">
          <ac:chgData name="Alice Dufour-Feronce" userId="fb79c922-e6f7-42f5-b439-f88b45d18a7b" providerId="ADAL" clId="{E0B9B7A2-FBF0-4D74-BAC5-6616B5B9769E}" dt="2023-08-28T11:07:22.667" v="186" actId="1036"/>
          <ac:spMkLst>
            <pc:docMk/>
            <pc:sldMk cId="0" sldId="280"/>
            <ac:spMk id="363" creationId="{00000000-0000-0000-0000-000000000000}"/>
          </ac:spMkLst>
        </pc:spChg>
      </pc:sldChg>
      <pc:sldChg chg="modSp mod">
        <pc:chgData name="Alice Dufour-Feronce" userId="fb79c922-e6f7-42f5-b439-f88b45d18a7b" providerId="ADAL" clId="{E0B9B7A2-FBF0-4D74-BAC5-6616B5B9769E}" dt="2023-08-28T11:07:30.347" v="192" actId="1036"/>
        <pc:sldMkLst>
          <pc:docMk/>
          <pc:sldMk cId="0" sldId="281"/>
        </pc:sldMkLst>
        <pc:spChg chg="mod">
          <ac:chgData name="Alice Dufour-Feronce" userId="fb79c922-e6f7-42f5-b439-f88b45d18a7b" providerId="ADAL" clId="{E0B9B7A2-FBF0-4D74-BAC5-6616B5B9769E}" dt="2023-08-28T11:07:30.347" v="192" actId="1036"/>
          <ac:spMkLst>
            <pc:docMk/>
            <pc:sldMk cId="0" sldId="281"/>
            <ac:spMk id="375" creationId="{00000000-0000-0000-0000-000000000000}"/>
          </ac:spMkLst>
        </pc:spChg>
        <pc:spChg chg="mod">
          <ac:chgData name="Alice Dufour-Feronce" userId="fb79c922-e6f7-42f5-b439-f88b45d18a7b" providerId="ADAL" clId="{E0B9B7A2-FBF0-4D74-BAC5-6616B5B9769E}" dt="2023-08-28T11:07:30.347" v="192" actId="1036"/>
          <ac:spMkLst>
            <pc:docMk/>
            <pc:sldMk cId="0" sldId="281"/>
            <ac:spMk id="377" creationId="{00000000-0000-0000-0000-000000000000}"/>
          </ac:spMkLst>
        </pc:spChg>
      </pc:sldChg>
      <pc:sldChg chg="modSp mod">
        <pc:chgData name="Alice Dufour-Feronce" userId="fb79c922-e6f7-42f5-b439-f88b45d18a7b" providerId="ADAL" clId="{E0B9B7A2-FBF0-4D74-BAC5-6616B5B9769E}" dt="2023-08-28T11:07:37.342" v="198" actId="1036"/>
        <pc:sldMkLst>
          <pc:docMk/>
          <pc:sldMk cId="0" sldId="282"/>
        </pc:sldMkLst>
        <pc:spChg chg="mod">
          <ac:chgData name="Alice Dufour-Feronce" userId="fb79c922-e6f7-42f5-b439-f88b45d18a7b" providerId="ADAL" clId="{E0B9B7A2-FBF0-4D74-BAC5-6616B5B9769E}" dt="2023-08-28T11:07:37.342" v="198" actId="1036"/>
          <ac:spMkLst>
            <pc:docMk/>
            <pc:sldMk cId="0" sldId="282"/>
            <ac:spMk id="387" creationId="{00000000-0000-0000-0000-000000000000}"/>
          </ac:spMkLst>
        </pc:spChg>
        <pc:spChg chg="mod">
          <ac:chgData name="Alice Dufour-Feronce" userId="fb79c922-e6f7-42f5-b439-f88b45d18a7b" providerId="ADAL" clId="{E0B9B7A2-FBF0-4D74-BAC5-6616B5B9769E}" dt="2023-08-28T11:07:37.342" v="198" actId="1036"/>
          <ac:spMkLst>
            <pc:docMk/>
            <pc:sldMk cId="0" sldId="282"/>
            <ac:spMk id="389" creationId="{00000000-0000-0000-0000-000000000000}"/>
          </ac:spMkLst>
        </pc:spChg>
      </pc:sldChg>
      <pc:sldChg chg="modSp mod">
        <pc:chgData name="Alice Dufour-Feronce" userId="fb79c922-e6f7-42f5-b439-f88b45d18a7b" providerId="ADAL" clId="{E0B9B7A2-FBF0-4D74-BAC5-6616B5B9769E}" dt="2023-08-28T11:07:44.935" v="205" actId="1036"/>
        <pc:sldMkLst>
          <pc:docMk/>
          <pc:sldMk cId="0" sldId="283"/>
        </pc:sldMkLst>
        <pc:spChg chg="mod">
          <ac:chgData name="Alice Dufour-Feronce" userId="fb79c922-e6f7-42f5-b439-f88b45d18a7b" providerId="ADAL" clId="{E0B9B7A2-FBF0-4D74-BAC5-6616B5B9769E}" dt="2023-08-28T11:07:44.935" v="205" actId="1036"/>
          <ac:spMkLst>
            <pc:docMk/>
            <pc:sldMk cId="0" sldId="283"/>
            <ac:spMk id="397" creationId="{00000000-0000-0000-0000-000000000000}"/>
          </ac:spMkLst>
        </pc:spChg>
        <pc:spChg chg="mod">
          <ac:chgData name="Alice Dufour-Feronce" userId="fb79c922-e6f7-42f5-b439-f88b45d18a7b" providerId="ADAL" clId="{E0B9B7A2-FBF0-4D74-BAC5-6616B5B9769E}" dt="2023-08-28T11:07:44.935" v="205" actId="1036"/>
          <ac:spMkLst>
            <pc:docMk/>
            <pc:sldMk cId="0" sldId="283"/>
            <ac:spMk id="399" creationId="{00000000-0000-0000-0000-000000000000}"/>
          </ac:spMkLst>
        </pc:spChg>
      </pc:sldChg>
      <pc:sldChg chg="modSp mod">
        <pc:chgData name="Alice Dufour-Feronce" userId="fb79c922-e6f7-42f5-b439-f88b45d18a7b" providerId="ADAL" clId="{E0B9B7A2-FBF0-4D74-BAC5-6616B5B9769E}" dt="2023-08-28T11:07:51.981" v="212" actId="1036"/>
        <pc:sldMkLst>
          <pc:docMk/>
          <pc:sldMk cId="0" sldId="284"/>
        </pc:sldMkLst>
        <pc:spChg chg="mod">
          <ac:chgData name="Alice Dufour-Feronce" userId="fb79c922-e6f7-42f5-b439-f88b45d18a7b" providerId="ADAL" clId="{E0B9B7A2-FBF0-4D74-BAC5-6616B5B9769E}" dt="2023-08-28T11:07:51.981" v="212" actId="1036"/>
          <ac:spMkLst>
            <pc:docMk/>
            <pc:sldMk cId="0" sldId="284"/>
            <ac:spMk id="411" creationId="{00000000-0000-0000-0000-000000000000}"/>
          </ac:spMkLst>
        </pc:spChg>
        <pc:spChg chg="mod">
          <ac:chgData name="Alice Dufour-Feronce" userId="fb79c922-e6f7-42f5-b439-f88b45d18a7b" providerId="ADAL" clId="{E0B9B7A2-FBF0-4D74-BAC5-6616B5B9769E}" dt="2023-08-28T11:07:51.981" v="212" actId="1036"/>
          <ac:spMkLst>
            <pc:docMk/>
            <pc:sldMk cId="0" sldId="284"/>
            <ac:spMk id="413" creationId="{00000000-0000-0000-0000-000000000000}"/>
          </ac:spMkLst>
        </pc:spChg>
      </pc:sldChg>
      <pc:sldChg chg="modSp mod">
        <pc:chgData name="Alice Dufour-Feronce" userId="fb79c922-e6f7-42f5-b439-f88b45d18a7b" providerId="ADAL" clId="{E0B9B7A2-FBF0-4D74-BAC5-6616B5B9769E}" dt="2023-08-28T11:08:02.937" v="219" actId="1036"/>
        <pc:sldMkLst>
          <pc:docMk/>
          <pc:sldMk cId="0" sldId="285"/>
        </pc:sldMkLst>
        <pc:spChg chg="mod">
          <ac:chgData name="Alice Dufour-Feronce" userId="fb79c922-e6f7-42f5-b439-f88b45d18a7b" providerId="ADAL" clId="{E0B9B7A2-FBF0-4D74-BAC5-6616B5B9769E}" dt="2023-08-28T11:08:02.937" v="219" actId="1036"/>
          <ac:spMkLst>
            <pc:docMk/>
            <pc:sldMk cId="0" sldId="285"/>
            <ac:spMk id="421" creationId="{00000000-0000-0000-0000-000000000000}"/>
          </ac:spMkLst>
        </pc:spChg>
        <pc:spChg chg="mod">
          <ac:chgData name="Alice Dufour-Feronce" userId="fb79c922-e6f7-42f5-b439-f88b45d18a7b" providerId="ADAL" clId="{E0B9B7A2-FBF0-4D74-BAC5-6616B5B9769E}" dt="2023-08-28T11:08:02.937" v="219" actId="1036"/>
          <ac:spMkLst>
            <pc:docMk/>
            <pc:sldMk cId="0" sldId="285"/>
            <ac:spMk id="423" creationId="{00000000-0000-0000-0000-000000000000}"/>
          </ac:spMkLst>
        </pc:spChg>
      </pc:sldChg>
      <pc:sldChg chg="modSp mod">
        <pc:chgData name="Alice Dufour-Feronce" userId="fb79c922-e6f7-42f5-b439-f88b45d18a7b" providerId="ADAL" clId="{E0B9B7A2-FBF0-4D74-BAC5-6616B5B9769E}" dt="2023-08-28T11:08:12.480" v="225" actId="1036"/>
        <pc:sldMkLst>
          <pc:docMk/>
          <pc:sldMk cId="0" sldId="287"/>
        </pc:sldMkLst>
        <pc:spChg chg="mod">
          <ac:chgData name="Alice Dufour-Feronce" userId="fb79c922-e6f7-42f5-b439-f88b45d18a7b" providerId="ADAL" clId="{E0B9B7A2-FBF0-4D74-BAC5-6616B5B9769E}" dt="2023-08-28T11:08:12.480" v="225" actId="1036"/>
          <ac:spMkLst>
            <pc:docMk/>
            <pc:sldMk cId="0" sldId="287"/>
            <ac:spMk id="439" creationId="{00000000-0000-0000-0000-000000000000}"/>
          </ac:spMkLst>
        </pc:spChg>
        <pc:spChg chg="mod">
          <ac:chgData name="Alice Dufour-Feronce" userId="fb79c922-e6f7-42f5-b439-f88b45d18a7b" providerId="ADAL" clId="{E0B9B7A2-FBF0-4D74-BAC5-6616B5B9769E}" dt="2023-08-28T11:08:12.480" v="225" actId="1036"/>
          <ac:spMkLst>
            <pc:docMk/>
            <pc:sldMk cId="0" sldId="287"/>
            <ac:spMk id="441" creationId="{00000000-0000-0000-0000-000000000000}"/>
          </ac:spMkLst>
        </pc:spChg>
      </pc:sldChg>
      <pc:sldChg chg="modSp mod">
        <pc:chgData name="Alice Dufour-Feronce" userId="fb79c922-e6f7-42f5-b439-f88b45d18a7b" providerId="ADAL" clId="{E0B9B7A2-FBF0-4D74-BAC5-6616B5B9769E}" dt="2023-08-28T11:08:19.565" v="231" actId="1036"/>
        <pc:sldMkLst>
          <pc:docMk/>
          <pc:sldMk cId="0" sldId="288"/>
        </pc:sldMkLst>
        <pc:spChg chg="mod">
          <ac:chgData name="Alice Dufour-Feronce" userId="fb79c922-e6f7-42f5-b439-f88b45d18a7b" providerId="ADAL" clId="{E0B9B7A2-FBF0-4D74-BAC5-6616B5B9769E}" dt="2023-08-28T11:08:19.565" v="231" actId="1036"/>
          <ac:spMkLst>
            <pc:docMk/>
            <pc:sldMk cId="0" sldId="288"/>
            <ac:spMk id="451" creationId="{00000000-0000-0000-0000-000000000000}"/>
          </ac:spMkLst>
        </pc:spChg>
        <pc:spChg chg="mod">
          <ac:chgData name="Alice Dufour-Feronce" userId="fb79c922-e6f7-42f5-b439-f88b45d18a7b" providerId="ADAL" clId="{E0B9B7A2-FBF0-4D74-BAC5-6616B5B9769E}" dt="2023-08-28T11:08:19.565" v="231" actId="1036"/>
          <ac:spMkLst>
            <pc:docMk/>
            <pc:sldMk cId="0" sldId="288"/>
            <ac:spMk id="453" creationId="{00000000-0000-0000-0000-000000000000}"/>
          </ac:spMkLst>
        </pc:spChg>
      </pc:sldChg>
      <pc:sldChg chg="modSp mod">
        <pc:chgData name="Alice Dufour-Feronce" userId="fb79c922-e6f7-42f5-b439-f88b45d18a7b" providerId="ADAL" clId="{E0B9B7A2-FBF0-4D74-BAC5-6616B5B9769E}" dt="2023-08-28T11:08:26.443" v="239" actId="1036"/>
        <pc:sldMkLst>
          <pc:docMk/>
          <pc:sldMk cId="0" sldId="290"/>
        </pc:sldMkLst>
        <pc:spChg chg="mod">
          <ac:chgData name="Alice Dufour-Feronce" userId="fb79c922-e6f7-42f5-b439-f88b45d18a7b" providerId="ADAL" clId="{E0B9B7A2-FBF0-4D74-BAC5-6616B5B9769E}" dt="2023-08-28T11:08:26.443" v="239" actId="1036"/>
          <ac:spMkLst>
            <pc:docMk/>
            <pc:sldMk cId="0" sldId="290"/>
            <ac:spMk id="467" creationId="{00000000-0000-0000-0000-000000000000}"/>
          </ac:spMkLst>
        </pc:spChg>
        <pc:spChg chg="mod">
          <ac:chgData name="Alice Dufour-Feronce" userId="fb79c922-e6f7-42f5-b439-f88b45d18a7b" providerId="ADAL" clId="{E0B9B7A2-FBF0-4D74-BAC5-6616B5B9769E}" dt="2023-08-28T11:08:26.443" v="239" actId="1036"/>
          <ac:spMkLst>
            <pc:docMk/>
            <pc:sldMk cId="0" sldId="290"/>
            <ac:spMk id="469" creationId="{00000000-0000-0000-0000-000000000000}"/>
          </ac:spMkLst>
        </pc:spChg>
      </pc:sldChg>
      <pc:sldChg chg="modSp mod">
        <pc:chgData name="Alice Dufour-Feronce" userId="fb79c922-e6f7-42f5-b439-f88b45d18a7b" providerId="ADAL" clId="{E0B9B7A2-FBF0-4D74-BAC5-6616B5B9769E}" dt="2023-08-28T11:08:34.031" v="247" actId="1036"/>
        <pc:sldMkLst>
          <pc:docMk/>
          <pc:sldMk cId="0" sldId="292"/>
        </pc:sldMkLst>
        <pc:spChg chg="mod">
          <ac:chgData name="Alice Dufour-Feronce" userId="fb79c922-e6f7-42f5-b439-f88b45d18a7b" providerId="ADAL" clId="{E0B9B7A2-FBF0-4D74-BAC5-6616B5B9769E}" dt="2023-08-28T11:08:34.031" v="247" actId="1036"/>
          <ac:spMkLst>
            <pc:docMk/>
            <pc:sldMk cId="0" sldId="292"/>
            <ac:spMk id="485" creationId="{00000000-0000-0000-0000-000000000000}"/>
          </ac:spMkLst>
        </pc:spChg>
        <pc:spChg chg="mod">
          <ac:chgData name="Alice Dufour-Feronce" userId="fb79c922-e6f7-42f5-b439-f88b45d18a7b" providerId="ADAL" clId="{E0B9B7A2-FBF0-4D74-BAC5-6616B5B9769E}" dt="2023-08-28T11:08:34.031" v="247" actId="1036"/>
          <ac:spMkLst>
            <pc:docMk/>
            <pc:sldMk cId="0" sldId="292"/>
            <ac:spMk id="487" creationId="{00000000-0000-0000-0000-000000000000}"/>
          </ac:spMkLst>
        </pc:spChg>
      </pc:sldChg>
      <pc:sldChg chg="modSp mod">
        <pc:chgData name="Alice Dufour-Feronce" userId="fb79c922-e6f7-42f5-b439-f88b45d18a7b" providerId="ADAL" clId="{E0B9B7A2-FBF0-4D74-BAC5-6616B5B9769E}" dt="2023-08-28T11:08:44.220" v="255" actId="1036"/>
        <pc:sldMkLst>
          <pc:docMk/>
          <pc:sldMk cId="0" sldId="293"/>
        </pc:sldMkLst>
        <pc:spChg chg="mod">
          <ac:chgData name="Alice Dufour-Feronce" userId="fb79c922-e6f7-42f5-b439-f88b45d18a7b" providerId="ADAL" clId="{E0B9B7A2-FBF0-4D74-BAC5-6616B5B9769E}" dt="2023-08-28T11:08:44.220" v="255" actId="1036"/>
          <ac:spMkLst>
            <pc:docMk/>
            <pc:sldMk cId="0" sldId="293"/>
            <ac:spMk id="499" creationId="{00000000-0000-0000-0000-000000000000}"/>
          </ac:spMkLst>
        </pc:spChg>
        <pc:spChg chg="mod">
          <ac:chgData name="Alice Dufour-Feronce" userId="fb79c922-e6f7-42f5-b439-f88b45d18a7b" providerId="ADAL" clId="{E0B9B7A2-FBF0-4D74-BAC5-6616B5B9769E}" dt="2023-08-28T11:08:44.220" v="255" actId="1036"/>
          <ac:spMkLst>
            <pc:docMk/>
            <pc:sldMk cId="0" sldId="293"/>
            <ac:spMk id="501" creationId="{00000000-0000-0000-0000-000000000000}"/>
          </ac:spMkLst>
        </pc:spChg>
      </pc:sldChg>
      <pc:sldChg chg="modSp mod">
        <pc:chgData name="Alice Dufour-Feronce" userId="fb79c922-e6f7-42f5-b439-f88b45d18a7b" providerId="ADAL" clId="{E0B9B7A2-FBF0-4D74-BAC5-6616B5B9769E}" dt="2023-08-28T11:08:50.522" v="264" actId="1036"/>
        <pc:sldMkLst>
          <pc:docMk/>
          <pc:sldMk cId="0" sldId="295"/>
        </pc:sldMkLst>
        <pc:spChg chg="mod">
          <ac:chgData name="Alice Dufour-Feronce" userId="fb79c922-e6f7-42f5-b439-f88b45d18a7b" providerId="ADAL" clId="{E0B9B7A2-FBF0-4D74-BAC5-6616B5B9769E}" dt="2023-08-28T11:08:50.522" v="264" actId="1036"/>
          <ac:spMkLst>
            <pc:docMk/>
            <pc:sldMk cId="0" sldId="295"/>
            <ac:spMk id="520" creationId="{00000000-0000-0000-0000-000000000000}"/>
          </ac:spMkLst>
        </pc:spChg>
        <pc:spChg chg="mod">
          <ac:chgData name="Alice Dufour-Feronce" userId="fb79c922-e6f7-42f5-b439-f88b45d18a7b" providerId="ADAL" clId="{E0B9B7A2-FBF0-4D74-BAC5-6616B5B9769E}" dt="2023-08-28T11:08:50.522" v="264" actId="1036"/>
          <ac:spMkLst>
            <pc:docMk/>
            <pc:sldMk cId="0" sldId="295"/>
            <ac:spMk id="522" creationId="{00000000-0000-0000-0000-000000000000}"/>
          </ac:spMkLst>
        </pc:spChg>
      </pc:sldChg>
      <pc:sldChg chg="modSp mod">
        <pc:chgData name="Alice Dufour-Feronce" userId="fb79c922-e6f7-42f5-b439-f88b45d18a7b" providerId="ADAL" clId="{E0B9B7A2-FBF0-4D74-BAC5-6616B5B9769E}" dt="2023-08-28T11:08:56.541" v="272" actId="1036"/>
        <pc:sldMkLst>
          <pc:docMk/>
          <pc:sldMk cId="0" sldId="296"/>
        </pc:sldMkLst>
        <pc:spChg chg="mod">
          <ac:chgData name="Alice Dufour-Feronce" userId="fb79c922-e6f7-42f5-b439-f88b45d18a7b" providerId="ADAL" clId="{E0B9B7A2-FBF0-4D74-BAC5-6616B5B9769E}" dt="2023-08-28T11:08:56.541" v="272" actId="1036"/>
          <ac:spMkLst>
            <pc:docMk/>
            <pc:sldMk cId="0" sldId="296"/>
            <ac:spMk id="531" creationId="{00000000-0000-0000-0000-000000000000}"/>
          </ac:spMkLst>
        </pc:spChg>
        <pc:spChg chg="mod">
          <ac:chgData name="Alice Dufour-Feronce" userId="fb79c922-e6f7-42f5-b439-f88b45d18a7b" providerId="ADAL" clId="{E0B9B7A2-FBF0-4D74-BAC5-6616B5B9769E}" dt="2023-08-28T11:08:56.541" v="272" actId="1036"/>
          <ac:spMkLst>
            <pc:docMk/>
            <pc:sldMk cId="0" sldId="296"/>
            <ac:spMk id="533" creationId="{00000000-0000-0000-0000-000000000000}"/>
          </ac:spMkLst>
        </pc:spChg>
      </pc:sldChg>
      <pc:sldChg chg="modSp mod">
        <pc:chgData name="Alice Dufour-Feronce" userId="fb79c922-e6f7-42f5-b439-f88b45d18a7b" providerId="ADAL" clId="{E0B9B7A2-FBF0-4D74-BAC5-6616B5B9769E}" dt="2023-08-28T11:09:02.135" v="280" actId="1036"/>
        <pc:sldMkLst>
          <pc:docMk/>
          <pc:sldMk cId="0" sldId="298"/>
        </pc:sldMkLst>
        <pc:spChg chg="mod">
          <ac:chgData name="Alice Dufour-Feronce" userId="fb79c922-e6f7-42f5-b439-f88b45d18a7b" providerId="ADAL" clId="{E0B9B7A2-FBF0-4D74-BAC5-6616B5B9769E}" dt="2023-08-28T11:09:02.135" v="280" actId="1036"/>
          <ac:spMkLst>
            <pc:docMk/>
            <pc:sldMk cId="0" sldId="298"/>
            <ac:spMk id="551" creationId="{00000000-0000-0000-0000-000000000000}"/>
          </ac:spMkLst>
        </pc:spChg>
        <pc:spChg chg="mod">
          <ac:chgData name="Alice Dufour-Feronce" userId="fb79c922-e6f7-42f5-b439-f88b45d18a7b" providerId="ADAL" clId="{E0B9B7A2-FBF0-4D74-BAC5-6616B5B9769E}" dt="2023-08-28T11:09:02.135" v="280" actId="1036"/>
          <ac:spMkLst>
            <pc:docMk/>
            <pc:sldMk cId="0" sldId="298"/>
            <ac:spMk id="553" creationId="{00000000-0000-0000-0000-000000000000}"/>
          </ac:spMkLst>
        </pc:spChg>
      </pc:sldChg>
      <pc:sldChg chg="modSp mod">
        <pc:chgData name="Alice Dufour-Feronce" userId="fb79c922-e6f7-42f5-b439-f88b45d18a7b" providerId="ADAL" clId="{E0B9B7A2-FBF0-4D74-BAC5-6616B5B9769E}" dt="2023-08-28T11:09:08.627" v="288" actId="1036"/>
        <pc:sldMkLst>
          <pc:docMk/>
          <pc:sldMk cId="0" sldId="300"/>
        </pc:sldMkLst>
        <pc:spChg chg="mod">
          <ac:chgData name="Alice Dufour-Feronce" userId="fb79c922-e6f7-42f5-b439-f88b45d18a7b" providerId="ADAL" clId="{E0B9B7A2-FBF0-4D74-BAC5-6616B5B9769E}" dt="2023-08-28T11:09:08.627" v="288" actId="1036"/>
          <ac:spMkLst>
            <pc:docMk/>
            <pc:sldMk cId="0" sldId="300"/>
            <ac:spMk id="568" creationId="{00000000-0000-0000-0000-000000000000}"/>
          </ac:spMkLst>
        </pc:spChg>
        <pc:spChg chg="mod">
          <ac:chgData name="Alice Dufour-Feronce" userId="fb79c922-e6f7-42f5-b439-f88b45d18a7b" providerId="ADAL" clId="{E0B9B7A2-FBF0-4D74-BAC5-6616B5B9769E}" dt="2023-08-28T11:09:08.627" v="288" actId="1036"/>
          <ac:spMkLst>
            <pc:docMk/>
            <pc:sldMk cId="0" sldId="300"/>
            <ac:spMk id="570" creationId="{00000000-0000-0000-0000-000000000000}"/>
          </ac:spMkLst>
        </pc:spChg>
      </pc:sldChg>
      <pc:sldChg chg="modSp mod">
        <pc:chgData name="Alice Dufour-Feronce" userId="fb79c922-e6f7-42f5-b439-f88b45d18a7b" providerId="ADAL" clId="{E0B9B7A2-FBF0-4D74-BAC5-6616B5B9769E}" dt="2023-08-28T11:09:20.501" v="298" actId="1036"/>
        <pc:sldMkLst>
          <pc:docMk/>
          <pc:sldMk cId="0" sldId="302"/>
        </pc:sldMkLst>
        <pc:spChg chg="mod">
          <ac:chgData name="Alice Dufour-Feronce" userId="fb79c922-e6f7-42f5-b439-f88b45d18a7b" providerId="ADAL" clId="{E0B9B7A2-FBF0-4D74-BAC5-6616B5B9769E}" dt="2023-08-28T11:09:20.501" v="298" actId="1036"/>
          <ac:spMkLst>
            <pc:docMk/>
            <pc:sldMk cId="0" sldId="302"/>
            <ac:spMk id="587" creationId="{00000000-0000-0000-0000-000000000000}"/>
          </ac:spMkLst>
        </pc:spChg>
        <pc:spChg chg="mod">
          <ac:chgData name="Alice Dufour-Feronce" userId="fb79c922-e6f7-42f5-b439-f88b45d18a7b" providerId="ADAL" clId="{E0B9B7A2-FBF0-4D74-BAC5-6616B5B9769E}" dt="2023-08-28T11:09:20.501" v="298" actId="1036"/>
          <ac:spMkLst>
            <pc:docMk/>
            <pc:sldMk cId="0" sldId="302"/>
            <ac:spMk id="589" creationId="{00000000-0000-0000-0000-000000000000}"/>
          </ac:spMkLst>
        </pc:spChg>
        <pc:spChg chg="mod">
          <ac:chgData name="Alice Dufour-Feronce" userId="fb79c922-e6f7-42f5-b439-f88b45d18a7b" providerId="ADAL" clId="{E0B9B7A2-FBF0-4D74-BAC5-6616B5B9769E}" dt="2023-08-28T11:09:20.501" v="298" actId="1036"/>
          <ac:spMkLst>
            <pc:docMk/>
            <pc:sldMk cId="0" sldId="302"/>
            <ac:spMk id="591" creationId="{00000000-0000-0000-0000-000000000000}"/>
          </ac:spMkLst>
        </pc:spChg>
        <pc:spChg chg="mod">
          <ac:chgData name="Alice Dufour-Feronce" userId="fb79c922-e6f7-42f5-b439-f88b45d18a7b" providerId="ADAL" clId="{E0B9B7A2-FBF0-4D74-BAC5-6616B5B9769E}" dt="2023-08-28T11:09:20.501" v="298" actId="1036"/>
          <ac:spMkLst>
            <pc:docMk/>
            <pc:sldMk cId="0" sldId="302"/>
            <ac:spMk id="593" creationId="{00000000-0000-0000-0000-000000000000}"/>
          </ac:spMkLst>
        </pc:spChg>
      </pc:sldChg>
    </pc:docChg>
  </pc:docChgLst>
  <pc:docChgLst>
    <pc:chgData name="Alice Dufour-Feronce" userId="fb79c922-e6f7-42f5-b439-f88b45d18a7b" providerId="ADAL" clId="{3432BC87-7198-428A-91C5-F9E42AE5E313}"/>
    <pc:docChg chg="undo custSel addSld delSld modSld">
      <pc:chgData name="Alice Dufour-Feronce" userId="fb79c922-e6f7-42f5-b439-f88b45d18a7b" providerId="ADAL" clId="{3432BC87-7198-428A-91C5-F9E42AE5E313}" dt="2023-10-05T10:11:07.806" v="84" actId="20577"/>
      <pc:docMkLst>
        <pc:docMk/>
      </pc:docMkLst>
      <pc:sldChg chg="modSp mod">
        <pc:chgData name="Alice Dufour-Feronce" userId="fb79c922-e6f7-42f5-b439-f88b45d18a7b" providerId="ADAL" clId="{3432BC87-7198-428A-91C5-F9E42AE5E313}" dt="2023-10-05T09:57:58.723" v="4" actId="27636"/>
        <pc:sldMkLst>
          <pc:docMk/>
          <pc:sldMk cId="0" sldId="260"/>
        </pc:sldMkLst>
        <pc:spChg chg="mod">
          <ac:chgData name="Alice Dufour-Feronce" userId="fb79c922-e6f7-42f5-b439-f88b45d18a7b" providerId="ADAL" clId="{3432BC87-7198-428A-91C5-F9E42AE5E313}" dt="2023-10-05T09:57:58.723" v="4" actId="27636"/>
          <ac:spMkLst>
            <pc:docMk/>
            <pc:sldMk cId="0" sldId="260"/>
            <ac:spMk id="94" creationId="{00000000-0000-0000-0000-000000000000}"/>
          </ac:spMkLst>
        </pc:spChg>
      </pc:sldChg>
      <pc:sldChg chg="modSp mod">
        <pc:chgData name="Alice Dufour-Feronce" userId="fb79c922-e6f7-42f5-b439-f88b45d18a7b" providerId="ADAL" clId="{3432BC87-7198-428A-91C5-F9E42AE5E313}" dt="2023-10-05T09:57:58.752" v="5" actId="27636"/>
        <pc:sldMkLst>
          <pc:docMk/>
          <pc:sldMk cId="0" sldId="261"/>
        </pc:sldMkLst>
        <pc:spChg chg="mod">
          <ac:chgData name="Alice Dufour-Feronce" userId="fb79c922-e6f7-42f5-b439-f88b45d18a7b" providerId="ADAL" clId="{3432BC87-7198-428A-91C5-F9E42AE5E313}" dt="2023-10-05T09:57:58.752" v="5" actId="27636"/>
          <ac:spMkLst>
            <pc:docMk/>
            <pc:sldMk cId="0" sldId="261"/>
            <ac:spMk id="112" creationId="{00000000-0000-0000-0000-000000000000}"/>
          </ac:spMkLst>
        </pc:spChg>
      </pc:sldChg>
      <pc:sldChg chg="modSp mod">
        <pc:chgData name="Alice Dufour-Feronce" userId="fb79c922-e6f7-42f5-b439-f88b45d18a7b" providerId="ADAL" clId="{3432BC87-7198-428A-91C5-F9E42AE5E313}" dt="2023-10-05T09:57:58.773" v="7" actId="27636"/>
        <pc:sldMkLst>
          <pc:docMk/>
          <pc:sldMk cId="0" sldId="262"/>
        </pc:sldMkLst>
        <pc:spChg chg="mod">
          <ac:chgData name="Alice Dufour-Feronce" userId="fb79c922-e6f7-42f5-b439-f88b45d18a7b" providerId="ADAL" clId="{3432BC87-7198-428A-91C5-F9E42AE5E313}" dt="2023-10-05T09:57:58.773" v="7" actId="27636"/>
          <ac:spMkLst>
            <pc:docMk/>
            <pc:sldMk cId="0" sldId="262"/>
            <ac:spMk id="132" creationId="{00000000-0000-0000-0000-000000000000}"/>
          </ac:spMkLst>
        </pc:spChg>
        <pc:spChg chg="mod">
          <ac:chgData name="Alice Dufour-Feronce" userId="fb79c922-e6f7-42f5-b439-f88b45d18a7b" providerId="ADAL" clId="{3432BC87-7198-428A-91C5-F9E42AE5E313}" dt="2023-10-05T09:57:58.770" v="6" actId="27636"/>
          <ac:spMkLst>
            <pc:docMk/>
            <pc:sldMk cId="0" sldId="262"/>
            <ac:spMk id="133" creationId="{00000000-0000-0000-0000-000000000000}"/>
          </ac:spMkLst>
        </pc:spChg>
      </pc:sldChg>
      <pc:sldChg chg="modSp mod">
        <pc:chgData name="Alice Dufour-Feronce" userId="fb79c922-e6f7-42f5-b439-f88b45d18a7b" providerId="ADAL" clId="{3432BC87-7198-428A-91C5-F9E42AE5E313}" dt="2023-10-05T09:57:58.807" v="8" actId="27636"/>
        <pc:sldMkLst>
          <pc:docMk/>
          <pc:sldMk cId="0" sldId="265"/>
        </pc:sldMkLst>
        <pc:spChg chg="mod">
          <ac:chgData name="Alice Dufour-Feronce" userId="fb79c922-e6f7-42f5-b439-f88b45d18a7b" providerId="ADAL" clId="{3432BC87-7198-428A-91C5-F9E42AE5E313}" dt="2023-10-05T09:57:58.807" v="8" actId="27636"/>
          <ac:spMkLst>
            <pc:docMk/>
            <pc:sldMk cId="0" sldId="265"/>
            <ac:spMk id="165" creationId="{00000000-0000-0000-0000-000000000000}"/>
          </ac:spMkLst>
        </pc:spChg>
      </pc:sldChg>
      <pc:sldChg chg="modSp mod">
        <pc:chgData name="Alice Dufour-Feronce" userId="fb79c922-e6f7-42f5-b439-f88b45d18a7b" providerId="ADAL" clId="{3432BC87-7198-428A-91C5-F9E42AE5E313}" dt="2023-10-05T09:57:58.833" v="9" actId="27636"/>
        <pc:sldMkLst>
          <pc:docMk/>
          <pc:sldMk cId="0" sldId="266"/>
        </pc:sldMkLst>
        <pc:spChg chg="mod">
          <ac:chgData name="Alice Dufour-Feronce" userId="fb79c922-e6f7-42f5-b439-f88b45d18a7b" providerId="ADAL" clId="{3432BC87-7198-428A-91C5-F9E42AE5E313}" dt="2023-10-05T09:57:58.833" v="9" actId="27636"/>
          <ac:spMkLst>
            <pc:docMk/>
            <pc:sldMk cId="0" sldId="266"/>
            <ac:spMk id="177" creationId="{00000000-0000-0000-0000-000000000000}"/>
          </ac:spMkLst>
        </pc:spChg>
      </pc:sldChg>
      <pc:sldChg chg="modSp mod">
        <pc:chgData name="Alice Dufour-Feronce" userId="fb79c922-e6f7-42f5-b439-f88b45d18a7b" providerId="ADAL" clId="{3432BC87-7198-428A-91C5-F9E42AE5E313}" dt="2023-10-05T09:57:58.848" v="10" actId="27636"/>
        <pc:sldMkLst>
          <pc:docMk/>
          <pc:sldMk cId="0" sldId="268"/>
        </pc:sldMkLst>
        <pc:spChg chg="mod">
          <ac:chgData name="Alice Dufour-Feronce" userId="fb79c922-e6f7-42f5-b439-f88b45d18a7b" providerId="ADAL" clId="{3432BC87-7198-428A-91C5-F9E42AE5E313}" dt="2023-10-05T09:57:58.848" v="10" actId="27636"/>
          <ac:spMkLst>
            <pc:docMk/>
            <pc:sldMk cId="0" sldId="268"/>
            <ac:spMk id="209" creationId="{00000000-0000-0000-0000-000000000000}"/>
          </ac:spMkLst>
        </pc:spChg>
      </pc:sldChg>
      <pc:sldChg chg="modSp mod">
        <pc:chgData name="Alice Dufour-Feronce" userId="fb79c922-e6f7-42f5-b439-f88b45d18a7b" providerId="ADAL" clId="{3432BC87-7198-428A-91C5-F9E42AE5E313}" dt="2023-10-05T09:57:58.856" v="11" actId="27636"/>
        <pc:sldMkLst>
          <pc:docMk/>
          <pc:sldMk cId="0" sldId="269"/>
        </pc:sldMkLst>
        <pc:spChg chg="mod">
          <ac:chgData name="Alice Dufour-Feronce" userId="fb79c922-e6f7-42f5-b439-f88b45d18a7b" providerId="ADAL" clId="{3432BC87-7198-428A-91C5-F9E42AE5E313}" dt="2023-10-05T09:57:58.856" v="11" actId="27636"/>
          <ac:spMkLst>
            <pc:docMk/>
            <pc:sldMk cId="0" sldId="269"/>
            <ac:spMk id="223" creationId="{00000000-0000-0000-0000-000000000000}"/>
          </ac:spMkLst>
        </pc:spChg>
      </pc:sldChg>
      <pc:sldChg chg="modSp mod">
        <pc:chgData name="Alice Dufour-Feronce" userId="fb79c922-e6f7-42f5-b439-f88b45d18a7b" providerId="ADAL" clId="{3432BC87-7198-428A-91C5-F9E42AE5E313}" dt="2023-10-05T09:57:58.864" v="12" actId="27636"/>
        <pc:sldMkLst>
          <pc:docMk/>
          <pc:sldMk cId="0" sldId="270"/>
        </pc:sldMkLst>
        <pc:spChg chg="mod">
          <ac:chgData name="Alice Dufour-Feronce" userId="fb79c922-e6f7-42f5-b439-f88b45d18a7b" providerId="ADAL" clId="{3432BC87-7198-428A-91C5-F9E42AE5E313}" dt="2023-10-05T09:57:58.864" v="12" actId="27636"/>
          <ac:spMkLst>
            <pc:docMk/>
            <pc:sldMk cId="0" sldId="270"/>
            <ac:spMk id="230" creationId="{00000000-0000-0000-0000-000000000000}"/>
          </ac:spMkLst>
        </pc:spChg>
      </pc:sldChg>
      <pc:sldChg chg="modSp mod">
        <pc:chgData name="Alice Dufour-Feronce" userId="fb79c922-e6f7-42f5-b439-f88b45d18a7b" providerId="ADAL" clId="{3432BC87-7198-428A-91C5-F9E42AE5E313}" dt="2023-10-05T09:57:58.889" v="13" actId="27636"/>
        <pc:sldMkLst>
          <pc:docMk/>
          <pc:sldMk cId="0" sldId="271"/>
        </pc:sldMkLst>
        <pc:spChg chg="mod">
          <ac:chgData name="Alice Dufour-Feronce" userId="fb79c922-e6f7-42f5-b439-f88b45d18a7b" providerId="ADAL" clId="{3432BC87-7198-428A-91C5-F9E42AE5E313}" dt="2023-10-05T09:57:58.889" v="13" actId="27636"/>
          <ac:spMkLst>
            <pc:docMk/>
            <pc:sldMk cId="0" sldId="271"/>
            <ac:spMk id="238" creationId="{00000000-0000-0000-0000-000000000000}"/>
          </ac:spMkLst>
        </pc:spChg>
      </pc:sldChg>
      <pc:sldChg chg="modSp mod">
        <pc:chgData name="Alice Dufour-Feronce" userId="fb79c922-e6f7-42f5-b439-f88b45d18a7b" providerId="ADAL" clId="{3432BC87-7198-428A-91C5-F9E42AE5E313}" dt="2023-10-05T09:57:58.938" v="14" actId="27636"/>
        <pc:sldMkLst>
          <pc:docMk/>
          <pc:sldMk cId="0" sldId="272"/>
        </pc:sldMkLst>
        <pc:spChg chg="mod">
          <ac:chgData name="Alice Dufour-Feronce" userId="fb79c922-e6f7-42f5-b439-f88b45d18a7b" providerId="ADAL" clId="{3432BC87-7198-428A-91C5-F9E42AE5E313}" dt="2023-10-05T09:57:58.938" v="14" actId="27636"/>
          <ac:spMkLst>
            <pc:docMk/>
            <pc:sldMk cId="0" sldId="272"/>
            <ac:spMk id="255" creationId="{00000000-0000-0000-0000-000000000000}"/>
          </ac:spMkLst>
        </pc:spChg>
      </pc:sldChg>
      <pc:sldChg chg="modSp mod">
        <pc:chgData name="Alice Dufour-Feronce" userId="fb79c922-e6f7-42f5-b439-f88b45d18a7b" providerId="ADAL" clId="{3432BC87-7198-428A-91C5-F9E42AE5E313}" dt="2023-10-05T09:57:58.971" v="15" actId="27636"/>
        <pc:sldMkLst>
          <pc:docMk/>
          <pc:sldMk cId="0" sldId="274"/>
        </pc:sldMkLst>
        <pc:spChg chg="mod">
          <ac:chgData name="Alice Dufour-Feronce" userId="fb79c922-e6f7-42f5-b439-f88b45d18a7b" providerId="ADAL" clId="{3432BC87-7198-428A-91C5-F9E42AE5E313}" dt="2023-10-05T09:57:58.971" v="15" actId="27636"/>
          <ac:spMkLst>
            <pc:docMk/>
            <pc:sldMk cId="0" sldId="274"/>
            <ac:spMk id="281" creationId="{00000000-0000-0000-0000-000000000000}"/>
          </ac:spMkLst>
        </pc:spChg>
      </pc:sldChg>
      <pc:sldChg chg="modSp mod">
        <pc:chgData name="Alice Dufour-Feronce" userId="fb79c922-e6f7-42f5-b439-f88b45d18a7b" providerId="ADAL" clId="{3432BC87-7198-428A-91C5-F9E42AE5E313}" dt="2023-10-05T09:57:58.994" v="16" actId="27636"/>
        <pc:sldMkLst>
          <pc:docMk/>
          <pc:sldMk cId="0" sldId="275"/>
        </pc:sldMkLst>
        <pc:spChg chg="mod">
          <ac:chgData name="Alice Dufour-Feronce" userId="fb79c922-e6f7-42f5-b439-f88b45d18a7b" providerId="ADAL" clId="{3432BC87-7198-428A-91C5-F9E42AE5E313}" dt="2023-10-05T09:57:58.994" v="16" actId="27636"/>
          <ac:spMkLst>
            <pc:docMk/>
            <pc:sldMk cId="0" sldId="275"/>
            <ac:spMk id="294" creationId="{00000000-0000-0000-0000-000000000000}"/>
          </ac:spMkLst>
        </pc:spChg>
      </pc:sldChg>
      <pc:sldChg chg="modSp mod">
        <pc:chgData name="Alice Dufour-Feronce" userId="fb79c922-e6f7-42f5-b439-f88b45d18a7b" providerId="ADAL" clId="{3432BC87-7198-428A-91C5-F9E42AE5E313}" dt="2023-10-05T09:57:59.018" v="17" actId="27636"/>
        <pc:sldMkLst>
          <pc:docMk/>
          <pc:sldMk cId="0" sldId="276"/>
        </pc:sldMkLst>
        <pc:spChg chg="mod">
          <ac:chgData name="Alice Dufour-Feronce" userId="fb79c922-e6f7-42f5-b439-f88b45d18a7b" providerId="ADAL" clId="{3432BC87-7198-428A-91C5-F9E42AE5E313}" dt="2023-10-05T09:57:59.018" v="17" actId="27636"/>
          <ac:spMkLst>
            <pc:docMk/>
            <pc:sldMk cId="0" sldId="276"/>
            <ac:spMk id="311" creationId="{00000000-0000-0000-0000-000000000000}"/>
          </ac:spMkLst>
        </pc:spChg>
      </pc:sldChg>
      <pc:sldChg chg="modSp mod">
        <pc:chgData name="Alice Dufour-Feronce" userId="fb79c922-e6f7-42f5-b439-f88b45d18a7b" providerId="ADAL" clId="{3432BC87-7198-428A-91C5-F9E42AE5E313}" dt="2023-10-05T09:57:59.049" v="18" actId="27636"/>
        <pc:sldMkLst>
          <pc:docMk/>
          <pc:sldMk cId="0" sldId="281"/>
        </pc:sldMkLst>
        <pc:spChg chg="mod">
          <ac:chgData name="Alice Dufour-Feronce" userId="fb79c922-e6f7-42f5-b439-f88b45d18a7b" providerId="ADAL" clId="{3432BC87-7198-428A-91C5-F9E42AE5E313}" dt="2023-10-05T09:57:59.049" v="18" actId="27636"/>
          <ac:spMkLst>
            <pc:docMk/>
            <pc:sldMk cId="0" sldId="281"/>
            <ac:spMk id="372" creationId="{00000000-0000-0000-0000-000000000000}"/>
          </ac:spMkLst>
        </pc:spChg>
      </pc:sldChg>
      <pc:sldChg chg="modSp mod">
        <pc:chgData name="Alice Dufour-Feronce" userId="fb79c922-e6f7-42f5-b439-f88b45d18a7b" providerId="ADAL" clId="{3432BC87-7198-428A-91C5-F9E42AE5E313}" dt="2023-10-05T09:57:59.071" v="20" actId="27636"/>
        <pc:sldMkLst>
          <pc:docMk/>
          <pc:sldMk cId="0" sldId="282"/>
        </pc:sldMkLst>
        <pc:spChg chg="mod">
          <ac:chgData name="Alice Dufour-Feronce" userId="fb79c922-e6f7-42f5-b439-f88b45d18a7b" providerId="ADAL" clId="{3432BC87-7198-428A-91C5-F9E42AE5E313}" dt="2023-10-05T09:57:59.054" v="19" actId="27636"/>
          <ac:spMkLst>
            <pc:docMk/>
            <pc:sldMk cId="0" sldId="282"/>
            <ac:spMk id="384" creationId="{00000000-0000-0000-0000-000000000000}"/>
          </ac:spMkLst>
        </pc:spChg>
        <pc:spChg chg="mod">
          <ac:chgData name="Alice Dufour-Feronce" userId="fb79c922-e6f7-42f5-b439-f88b45d18a7b" providerId="ADAL" clId="{3432BC87-7198-428A-91C5-F9E42AE5E313}" dt="2023-10-05T09:57:59.071" v="20" actId="27636"/>
          <ac:spMkLst>
            <pc:docMk/>
            <pc:sldMk cId="0" sldId="282"/>
            <ac:spMk id="385" creationId="{00000000-0000-0000-0000-000000000000}"/>
          </ac:spMkLst>
        </pc:spChg>
      </pc:sldChg>
      <pc:sldChg chg="modSp mod">
        <pc:chgData name="Alice Dufour-Feronce" userId="fb79c922-e6f7-42f5-b439-f88b45d18a7b" providerId="ADAL" clId="{3432BC87-7198-428A-91C5-F9E42AE5E313}" dt="2023-10-05T09:57:59.100" v="21" actId="27636"/>
        <pc:sldMkLst>
          <pc:docMk/>
          <pc:sldMk cId="0" sldId="283"/>
        </pc:sldMkLst>
        <pc:spChg chg="mod">
          <ac:chgData name="Alice Dufour-Feronce" userId="fb79c922-e6f7-42f5-b439-f88b45d18a7b" providerId="ADAL" clId="{3432BC87-7198-428A-91C5-F9E42AE5E313}" dt="2023-10-05T09:57:59.100" v="21" actId="27636"/>
          <ac:spMkLst>
            <pc:docMk/>
            <pc:sldMk cId="0" sldId="283"/>
            <ac:spMk id="396" creationId="{00000000-0000-0000-0000-000000000000}"/>
          </ac:spMkLst>
        </pc:spChg>
      </pc:sldChg>
      <pc:sldChg chg="modSp mod">
        <pc:chgData name="Alice Dufour-Feronce" userId="fb79c922-e6f7-42f5-b439-f88b45d18a7b" providerId="ADAL" clId="{3432BC87-7198-428A-91C5-F9E42AE5E313}" dt="2023-10-05T09:57:59.140" v="22" actId="27636"/>
        <pc:sldMkLst>
          <pc:docMk/>
          <pc:sldMk cId="0" sldId="285"/>
        </pc:sldMkLst>
        <pc:spChg chg="mod">
          <ac:chgData name="Alice Dufour-Feronce" userId="fb79c922-e6f7-42f5-b439-f88b45d18a7b" providerId="ADAL" clId="{3432BC87-7198-428A-91C5-F9E42AE5E313}" dt="2023-10-05T09:57:59.140" v="22" actId="27636"/>
          <ac:spMkLst>
            <pc:docMk/>
            <pc:sldMk cId="0" sldId="285"/>
            <ac:spMk id="420" creationId="{00000000-0000-0000-0000-000000000000}"/>
          </ac:spMkLst>
        </pc:spChg>
      </pc:sldChg>
      <pc:sldChg chg="modSp mod">
        <pc:chgData name="Alice Dufour-Feronce" userId="fb79c922-e6f7-42f5-b439-f88b45d18a7b" providerId="ADAL" clId="{3432BC87-7198-428A-91C5-F9E42AE5E313}" dt="2023-10-05T09:57:59.149" v="23" actId="27636"/>
        <pc:sldMkLst>
          <pc:docMk/>
          <pc:sldMk cId="0" sldId="287"/>
        </pc:sldMkLst>
        <pc:spChg chg="mod">
          <ac:chgData name="Alice Dufour-Feronce" userId="fb79c922-e6f7-42f5-b439-f88b45d18a7b" providerId="ADAL" clId="{3432BC87-7198-428A-91C5-F9E42AE5E313}" dt="2023-10-05T09:57:59.149" v="23" actId="27636"/>
          <ac:spMkLst>
            <pc:docMk/>
            <pc:sldMk cId="0" sldId="287"/>
            <ac:spMk id="435" creationId="{00000000-0000-0000-0000-000000000000}"/>
          </ac:spMkLst>
        </pc:spChg>
      </pc:sldChg>
      <pc:sldChg chg="modSp mod">
        <pc:chgData name="Alice Dufour-Feronce" userId="fb79c922-e6f7-42f5-b439-f88b45d18a7b" providerId="ADAL" clId="{3432BC87-7198-428A-91C5-F9E42AE5E313}" dt="2023-10-05T09:57:59.173" v="24" actId="27636"/>
        <pc:sldMkLst>
          <pc:docMk/>
          <pc:sldMk cId="0" sldId="290"/>
        </pc:sldMkLst>
        <pc:spChg chg="mod">
          <ac:chgData name="Alice Dufour-Feronce" userId="fb79c922-e6f7-42f5-b439-f88b45d18a7b" providerId="ADAL" clId="{3432BC87-7198-428A-91C5-F9E42AE5E313}" dt="2023-10-05T09:57:59.173" v="24" actId="27636"/>
          <ac:spMkLst>
            <pc:docMk/>
            <pc:sldMk cId="0" sldId="290"/>
            <ac:spMk id="465" creationId="{00000000-0000-0000-0000-000000000000}"/>
          </ac:spMkLst>
        </pc:spChg>
      </pc:sldChg>
      <pc:sldChg chg="modSp mod">
        <pc:chgData name="Alice Dufour-Feronce" userId="fb79c922-e6f7-42f5-b439-f88b45d18a7b" providerId="ADAL" clId="{3432BC87-7198-428A-91C5-F9E42AE5E313}" dt="2023-10-05T09:57:59.200" v="25" actId="27636"/>
        <pc:sldMkLst>
          <pc:docMk/>
          <pc:sldMk cId="0" sldId="293"/>
        </pc:sldMkLst>
        <pc:spChg chg="mod">
          <ac:chgData name="Alice Dufour-Feronce" userId="fb79c922-e6f7-42f5-b439-f88b45d18a7b" providerId="ADAL" clId="{3432BC87-7198-428A-91C5-F9E42AE5E313}" dt="2023-10-05T09:57:59.200" v="25" actId="27636"/>
          <ac:spMkLst>
            <pc:docMk/>
            <pc:sldMk cId="0" sldId="293"/>
            <ac:spMk id="495" creationId="{00000000-0000-0000-0000-000000000000}"/>
          </ac:spMkLst>
        </pc:spChg>
      </pc:sldChg>
      <pc:sldChg chg="modSp mod">
        <pc:chgData name="Alice Dufour-Feronce" userId="fb79c922-e6f7-42f5-b439-f88b45d18a7b" providerId="ADAL" clId="{3432BC87-7198-428A-91C5-F9E42AE5E313}" dt="2023-10-05T09:57:59.250" v="26" actId="27636"/>
        <pc:sldMkLst>
          <pc:docMk/>
          <pc:sldMk cId="0" sldId="295"/>
        </pc:sldMkLst>
        <pc:spChg chg="mod">
          <ac:chgData name="Alice Dufour-Feronce" userId="fb79c922-e6f7-42f5-b439-f88b45d18a7b" providerId="ADAL" clId="{3432BC87-7198-428A-91C5-F9E42AE5E313}" dt="2023-10-05T09:57:59.250" v="26" actId="27636"/>
          <ac:spMkLst>
            <pc:docMk/>
            <pc:sldMk cId="0" sldId="295"/>
            <ac:spMk id="517" creationId="{00000000-0000-0000-0000-000000000000}"/>
          </ac:spMkLst>
        </pc:spChg>
      </pc:sldChg>
      <pc:sldChg chg="modSp mod">
        <pc:chgData name="Alice Dufour-Feronce" userId="fb79c922-e6f7-42f5-b439-f88b45d18a7b" providerId="ADAL" clId="{3432BC87-7198-428A-91C5-F9E42AE5E313}" dt="2023-10-05T09:57:59.287" v="27" actId="27636"/>
        <pc:sldMkLst>
          <pc:docMk/>
          <pc:sldMk cId="0" sldId="296"/>
        </pc:sldMkLst>
        <pc:spChg chg="mod">
          <ac:chgData name="Alice Dufour-Feronce" userId="fb79c922-e6f7-42f5-b439-f88b45d18a7b" providerId="ADAL" clId="{3432BC87-7198-428A-91C5-F9E42AE5E313}" dt="2023-10-05T09:57:59.287" v="27" actId="27636"/>
          <ac:spMkLst>
            <pc:docMk/>
            <pc:sldMk cId="0" sldId="296"/>
            <ac:spMk id="529" creationId="{00000000-0000-0000-0000-000000000000}"/>
          </ac:spMkLst>
        </pc:spChg>
      </pc:sldChg>
      <pc:sldChg chg="modSp mod">
        <pc:chgData name="Alice Dufour-Feronce" userId="fb79c922-e6f7-42f5-b439-f88b45d18a7b" providerId="ADAL" clId="{3432BC87-7198-428A-91C5-F9E42AE5E313}" dt="2023-10-05T09:57:59.317" v="28" actId="27636"/>
        <pc:sldMkLst>
          <pc:docMk/>
          <pc:sldMk cId="0" sldId="300"/>
        </pc:sldMkLst>
        <pc:spChg chg="mod">
          <ac:chgData name="Alice Dufour-Feronce" userId="fb79c922-e6f7-42f5-b439-f88b45d18a7b" providerId="ADAL" clId="{3432BC87-7198-428A-91C5-F9E42AE5E313}" dt="2023-10-05T09:57:59.317" v="28" actId="27636"/>
          <ac:spMkLst>
            <pc:docMk/>
            <pc:sldMk cId="0" sldId="300"/>
            <ac:spMk id="565" creationId="{00000000-0000-0000-0000-000000000000}"/>
          </ac:spMkLst>
        </pc:spChg>
      </pc:sldChg>
      <pc:sldChg chg="modSp mod">
        <pc:chgData name="Alice Dufour-Feronce" userId="fb79c922-e6f7-42f5-b439-f88b45d18a7b" providerId="ADAL" clId="{3432BC87-7198-428A-91C5-F9E42AE5E313}" dt="2023-10-05T09:57:59.331" v="29" actId="27636"/>
        <pc:sldMkLst>
          <pc:docMk/>
          <pc:sldMk cId="0" sldId="301"/>
        </pc:sldMkLst>
        <pc:spChg chg="mod">
          <ac:chgData name="Alice Dufour-Feronce" userId="fb79c922-e6f7-42f5-b439-f88b45d18a7b" providerId="ADAL" clId="{3432BC87-7198-428A-91C5-F9E42AE5E313}" dt="2023-10-05T09:57:59.331" v="29" actId="27636"/>
          <ac:spMkLst>
            <pc:docMk/>
            <pc:sldMk cId="0" sldId="301"/>
            <ac:spMk id="577" creationId="{00000000-0000-0000-0000-000000000000}"/>
          </ac:spMkLst>
        </pc:spChg>
      </pc:sldChg>
      <pc:sldChg chg="modSp mod">
        <pc:chgData name="Alice Dufour-Feronce" userId="fb79c922-e6f7-42f5-b439-f88b45d18a7b" providerId="ADAL" clId="{3432BC87-7198-428A-91C5-F9E42AE5E313}" dt="2023-10-05T09:57:59.357" v="30" actId="27636"/>
        <pc:sldMkLst>
          <pc:docMk/>
          <pc:sldMk cId="0" sldId="302"/>
        </pc:sldMkLst>
        <pc:spChg chg="mod">
          <ac:chgData name="Alice Dufour-Feronce" userId="fb79c922-e6f7-42f5-b439-f88b45d18a7b" providerId="ADAL" clId="{3432BC87-7198-428A-91C5-F9E42AE5E313}" dt="2023-10-05T09:57:59.357" v="30" actId="27636"/>
          <ac:spMkLst>
            <pc:docMk/>
            <pc:sldMk cId="0" sldId="302"/>
            <ac:spMk id="584" creationId="{00000000-0000-0000-0000-000000000000}"/>
          </ac:spMkLst>
        </pc:spChg>
      </pc:sldChg>
      <pc:sldChg chg="modSp mod">
        <pc:chgData name="Alice Dufour-Feronce" userId="fb79c922-e6f7-42f5-b439-f88b45d18a7b" providerId="ADAL" clId="{3432BC87-7198-428A-91C5-F9E42AE5E313}" dt="2023-10-05T09:57:59.379" v="31" actId="27636"/>
        <pc:sldMkLst>
          <pc:docMk/>
          <pc:sldMk cId="0" sldId="303"/>
        </pc:sldMkLst>
        <pc:spChg chg="mod">
          <ac:chgData name="Alice Dufour-Feronce" userId="fb79c922-e6f7-42f5-b439-f88b45d18a7b" providerId="ADAL" clId="{3432BC87-7198-428A-91C5-F9E42AE5E313}" dt="2023-10-05T09:57:59.379" v="31" actId="27636"/>
          <ac:spMkLst>
            <pc:docMk/>
            <pc:sldMk cId="0" sldId="303"/>
            <ac:spMk id="599" creationId="{00000000-0000-0000-0000-000000000000}"/>
          </ac:spMkLst>
        </pc:spChg>
      </pc:sldChg>
      <pc:sldChg chg="addSp delSp modSp add mod">
        <pc:chgData name="Alice Dufour-Feronce" userId="fb79c922-e6f7-42f5-b439-f88b45d18a7b" providerId="ADAL" clId="{3432BC87-7198-428A-91C5-F9E42AE5E313}" dt="2023-10-05T10:11:07.806" v="84" actId="20577"/>
        <pc:sldMkLst>
          <pc:docMk/>
          <pc:sldMk cId="1426893066" sldId="305"/>
        </pc:sldMkLst>
        <pc:spChg chg="add mod">
          <ac:chgData name="Alice Dufour-Feronce" userId="fb79c922-e6f7-42f5-b439-f88b45d18a7b" providerId="ADAL" clId="{3432BC87-7198-428A-91C5-F9E42AE5E313}" dt="2023-10-05T10:11:07.806" v="84" actId="20577"/>
          <ac:spMkLst>
            <pc:docMk/>
            <pc:sldMk cId="1426893066" sldId="305"/>
            <ac:spMk id="6" creationId="{29D8BAE6-3622-7D9B-D6E7-4A810B17141D}"/>
          </ac:spMkLst>
        </pc:spChg>
        <pc:spChg chg="mod">
          <ac:chgData name="Alice Dufour-Feronce" userId="fb79c922-e6f7-42f5-b439-f88b45d18a7b" providerId="ADAL" clId="{3432BC87-7198-428A-91C5-F9E42AE5E313}" dt="2023-10-05T10:00:10.872" v="54" actId="20577"/>
          <ac:spMkLst>
            <pc:docMk/>
            <pc:sldMk cId="1426893066" sldId="305"/>
            <ac:spMk id="599" creationId="{00000000-0000-0000-0000-000000000000}"/>
          </ac:spMkLst>
        </pc:spChg>
        <pc:graphicFrameChg chg="del">
          <ac:chgData name="Alice Dufour-Feronce" userId="fb79c922-e6f7-42f5-b439-f88b45d18a7b" providerId="ADAL" clId="{3432BC87-7198-428A-91C5-F9E42AE5E313}" dt="2023-10-05T09:58:30.741" v="32" actId="478"/>
          <ac:graphicFrameMkLst>
            <pc:docMk/>
            <pc:sldMk cId="1426893066" sldId="305"/>
            <ac:graphicFrameMk id="600" creationId="{00000000-0000-0000-0000-000000000000}"/>
          </ac:graphicFrameMkLst>
        </pc:graphicFrameChg>
        <pc:picChg chg="add mod">
          <ac:chgData name="Alice Dufour-Feronce" userId="fb79c922-e6f7-42f5-b439-f88b45d18a7b" providerId="ADAL" clId="{3432BC87-7198-428A-91C5-F9E42AE5E313}" dt="2023-10-05T10:01:54.172" v="69" actId="1076"/>
          <ac:picMkLst>
            <pc:docMk/>
            <pc:sldMk cId="1426893066" sldId="305"/>
            <ac:picMk id="2" creationId="{94A17EDD-A0B1-CF8A-D43D-35C236D5027B}"/>
          </ac:picMkLst>
        </pc:picChg>
        <pc:picChg chg="add mod">
          <ac:chgData name="Alice Dufour-Feronce" userId="fb79c922-e6f7-42f5-b439-f88b45d18a7b" providerId="ADAL" clId="{3432BC87-7198-428A-91C5-F9E42AE5E313}" dt="2023-10-05T09:59:47.779" v="35"/>
          <ac:picMkLst>
            <pc:docMk/>
            <pc:sldMk cId="1426893066" sldId="305"/>
            <ac:picMk id="3" creationId="{336F6F34-00B8-7C3C-CE9B-A6768CCF19DF}"/>
          </ac:picMkLst>
        </pc:picChg>
        <pc:picChg chg="add mod">
          <ac:chgData name="Alice Dufour-Feronce" userId="fb79c922-e6f7-42f5-b439-f88b45d18a7b" providerId="ADAL" clId="{3432BC87-7198-428A-91C5-F9E42AE5E313}" dt="2023-10-05T10:01:56.408" v="70" actId="1076"/>
          <ac:picMkLst>
            <pc:docMk/>
            <pc:sldMk cId="1426893066" sldId="305"/>
            <ac:picMk id="4" creationId="{617F9CFB-E1C1-D1D1-D535-E1BC655631FB}"/>
          </ac:picMkLst>
        </pc:picChg>
      </pc:sldChg>
      <pc:sldChg chg="new del">
        <pc:chgData name="Alice Dufour-Feronce" userId="fb79c922-e6f7-42f5-b439-f88b45d18a7b" providerId="ADAL" clId="{3432BC87-7198-428A-91C5-F9E42AE5E313}" dt="2023-10-05T09:57:48.607" v="1" actId="680"/>
        <pc:sldMkLst>
          <pc:docMk/>
          <pc:sldMk cId="1514493052" sldId="305"/>
        </pc:sldMkLst>
      </pc:sldChg>
    </pc:docChg>
  </pc:docChgLst>
  <pc:docChgLst>
    <pc:chgData name="Alice Dufour-Feronce" userId="fb79c922-e6f7-42f5-b439-f88b45d18a7b" providerId="ADAL" clId="{FDBFDD09-A6F2-4768-81C8-1D983CFCCDC9}"/>
    <pc:docChg chg="undo custSel addSld delSld modSld">
      <pc:chgData name="Alice Dufour-Feronce" userId="fb79c922-e6f7-42f5-b439-f88b45d18a7b" providerId="ADAL" clId="{FDBFDD09-A6F2-4768-81C8-1D983CFCCDC9}" dt="2024-04-26T10:19:24.077" v="645"/>
      <pc:docMkLst>
        <pc:docMk/>
      </pc:docMkLst>
      <pc:sldChg chg="addSp delSp modSp mod">
        <pc:chgData name="Alice Dufour-Feronce" userId="fb79c922-e6f7-42f5-b439-f88b45d18a7b" providerId="ADAL" clId="{FDBFDD09-A6F2-4768-81C8-1D983CFCCDC9}" dt="2024-04-26T09:37:02.729" v="500" actId="20577"/>
        <pc:sldMkLst>
          <pc:docMk/>
          <pc:sldMk cId="1426893066" sldId="305"/>
        </pc:sldMkLst>
        <pc:spChg chg="mod">
          <ac:chgData name="Alice Dufour-Feronce" userId="fb79c922-e6f7-42f5-b439-f88b45d18a7b" providerId="ADAL" clId="{FDBFDD09-A6F2-4768-81C8-1D983CFCCDC9}" dt="2024-04-26T09:37:02.729" v="500" actId="20577"/>
          <ac:spMkLst>
            <pc:docMk/>
            <pc:sldMk cId="1426893066" sldId="305"/>
            <ac:spMk id="6" creationId="{29D8BAE6-3622-7D9B-D6E7-4A810B17141D}"/>
          </ac:spMkLst>
        </pc:spChg>
        <pc:picChg chg="add del mod">
          <ac:chgData name="Alice Dufour-Feronce" userId="fb79c922-e6f7-42f5-b439-f88b45d18a7b" providerId="ADAL" clId="{FDBFDD09-A6F2-4768-81C8-1D983CFCCDC9}" dt="2024-04-26T09:30:11.551" v="385" actId="21"/>
          <ac:picMkLst>
            <pc:docMk/>
            <pc:sldMk cId="1426893066" sldId="305"/>
            <ac:picMk id="5" creationId="{F63AD0FE-194E-9A14-CDA9-748D31CD7575}"/>
          </ac:picMkLst>
        </pc:picChg>
        <pc:picChg chg="add del mod">
          <ac:chgData name="Alice Dufour-Feronce" userId="fb79c922-e6f7-42f5-b439-f88b45d18a7b" providerId="ADAL" clId="{FDBFDD09-A6F2-4768-81C8-1D983CFCCDC9}" dt="2024-04-26T09:30:11.551" v="385" actId="21"/>
          <ac:picMkLst>
            <pc:docMk/>
            <pc:sldMk cId="1426893066" sldId="305"/>
            <ac:picMk id="8" creationId="{7489C56B-5BDF-EA3C-0938-D1541CD09C26}"/>
          </ac:picMkLst>
        </pc:picChg>
        <pc:picChg chg="add del mod">
          <ac:chgData name="Alice Dufour-Feronce" userId="fb79c922-e6f7-42f5-b439-f88b45d18a7b" providerId="ADAL" clId="{FDBFDD09-A6F2-4768-81C8-1D983CFCCDC9}" dt="2024-04-26T09:30:11.551" v="385" actId="21"/>
          <ac:picMkLst>
            <pc:docMk/>
            <pc:sldMk cId="1426893066" sldId="305"/>
            <ac:picMk id="10" creationId="{302E4A9C-F87B-9EC5-EFB1-F7B5AF99A369}"/>
          </ac:picMkLst>
        </pc:picChg>
        <pc:picChg chg="add del">
          <ac:chgData name="Alice Dufour-Feronce" userId="fb79c922-e6f7-42f5-b439-f88b45d18a7b" providerId="ADAL" clId="{FDBFDD09-A6F2-4768-81C8-1D983CFCCDC9}" dt="2024-04-26T08:08:06.152" v="183" actId="478"/>
          <ac:picMkLst>
            <pc:docMk/>
            <pc:sldMk cId="1426893066" sldId="305"/>
            <ac:picMk id="12" creationId="{EA3E5154-64B1-3377-F2FC-993D28FE6568}"/>
          </ac:picMkLst>
        </pc:picChg>
        <pc:picChg chg="add del mod">
          <ac:chgData name="Alice Dufour-Feronce" userId="fb79c922-e6f7-42f5-b439-f88b45d18a7b" providerId="ADAL" clId="{FDBFDD09-A6F2-4768-81C8-1D983CFCCDC9}" dt="2024-04-26T09:30:11.551" v="385" actId="21"/>
          <ac:picMkLst>
            <pc:docMk/>
            <pc:sldMk cId="1426893066" sldId="305"/>
            <ac:picMk id="14" creationId="{ED40EA92-7582-15FA-2FA6-AEBCFCF566B4}"/>
          </ac:picMkLst>
        </pc:picChg>
        <pc:picChg chg="add del mod">
          <ac:chgData name="Alice Dufour-Feronce" userId="fb79c922-e6f7-42f5-b439-f88b45d18a7b" providerId="ADAL" clId="{FDBFDD09-A6F2-4768-81C8-1D983CFCCDC9}" dt="2024-04-26T09:36:41.644" v="491" actId="478"/>
          <ac:picMkLst>
            <pc:docMk/>
            <pc:sldMk cId="1426893066" sldId="305"/>
            <ac:picMk id="16" creationId="{56AF1A80-0132-ABFC-285F-888D25775A3C}"/>
          </ac:picMkLst>
        </pc:picChg>
      </pc:sldChg>
      <pc:sldChg chg="modSp new del mod">
        <pc:chgData name="Alice Dufour-Feronce" userId="fb79c922-e6f7-42f5-b439-f88b45d18a7b" providerId="ADAL" clId="{FDBFDD09-A6F2-4768-81C8-1D983CFCCDC9}" dt="2024-04-26T09:36:37.314" v="490" actId="47"/>
        <pc:sldMkLst>
          <pc:docMk/>
          <pc:sldMk cId="3101533140" sldId="306"/>
        </pc:sldMkLst>
        <pc:spChg chg="mod">
          <ac:chgData name="Alice Dufour-Feronce" userId="fb79c922-e6f7-42f5-b439-f88b45d18a7b" providerId="ADAL" clId="{FDBFDD09-A6F2-4768-81C8-1D983CFCCDC9}" dt="2024-04-26T09:29:45.838" v="381" actId="27636"/>
          <ac:spMkLst>
            <pc:docMk/>
            <pc:sldMk cId="3101533140" sldId="306"/>
            <ac:spMk id="2" creationId="{69A0FA77-D65E-A45F-EA52-903C94F613B1}"/>
          </ac:spMkLst>
        </pc:spChg>
        <pc:spChg chg="mod">
          <ac:chgData name="Alice Dufour-Feronce" userId="fb79c922-e6f7-42f5-b439-f88b45d18a7b" providerId="ADAL" clId="{FDBFDD09-A6F2-4768-81C8-1D983CFCCDC9}" dt="2024-04-26T09:30:21.409" v="386" actId="21"/>
          <ac:spMkLst>
            <pc:docMk/>
            <pc:sldMk cId="3101533140" sldId="306"/>
            <ac:spMk id="3" creationId="{7182AD99-ECC1-9FF8-7631-9AF03747E17E}"/>
          </ac:spMkLst>
        </pc:spChg>
      </pc:sldChg>
      <pc:sldChg chg="addSp modSp add mod">
        <pc:chgData name="Alice Dufour-Feronce" userId="fb79c922-e6f7-42f5-b439-f88b45d18a7b" providerId="ADAL" clId="{FDBFDD09-A6F2-4768-81C8-1D983CFCCDC9}" dt="2024-04-26T10:19:24.077" v="645"/>
        <pc:sldMkLst>
          <pc:docMk/>
          <pc:sldMk cId="1009376368" sldId="307"/>
        </pc:sldMkLst>
        <pc:spChg chg="mod">
          <ac:chgData name="Alice Dufour-Feronce" userId="fb79c922-e6f7-42f5-b439-f88b45d18a7b" providerId="ADAL" clId="{FDBFDD09-A6F2-4768-81C8-1D983CFCCDC9}" dt="2024-04-26T10:19:24.077" v="645"/>
          <ac:spMkLst>
            <pc:docMk/>
            <pc:sldMk cId="1009376368" sldId="307"/>
            <ac:spMk id="6" creationId="{29D8BAE6-3622-7D9B-D6E7-4A810B17141D}"/>
          </ac:spMkLst>
        </pc:spChg>
        <pc:spChg chg="mod">
          <ac:chgData name="Alice Dufour-Feronce" userId="fb79c922-e6f7-42f5-b439-f88b45d18a7b" providerId="ADAL" clId="{FDBFDD09-A6F2-4768-81C8-1D983CFCCDC9}" dt="2024-04-26T09:33:58.175" v="457" actId="20577"/>
          <ac:spMkLst>
            <pc:docMk/>
            <pc:sldMk cId="1009376368" sldId="307"/>
            <ac:spMk id="599" creationId="{00000000-0000-0000-0000-000000000000}"/>
          </ac:spMkLst>
        </pc:spChg>
        <pc:picChg chg="mod">
          <ac:chgData name="Alice Dufour-Feronce" userId="fb79c922-e6f7-42f5-b439-f88b45d18a7b" providerId="ADAL" clId="{FDBFDD09-A6F2-4768-81C8-1D983CFCCDC9}" dt="2024-04-26T09:35:49.351" v="488" actId="1076"/>
          <ac:picMkLst>
            <pc:docMk/>
            <pc:sldMk cId="1009376368" sldId="307"/>
            <ac:picMk id="5" creationId="{F63AD0FE-194E-9A14-CDA9-748D31CD7575}"/>
          </ac:picMkLst>
        </pc:picChg>
        <pc:picChg chg="add mod">
          <ac:chgData name="Alice Dufour-Feronce" userId="fb79c922-e6f7-42f5-b439-f88b45d18a7b" providerId="ADAL" clId="{FDBFDD09-A6F2-4768-81C8-1D983CFCCDC9}" dt="2024-04-26T09:35:30.581" v="484" actId="14100"/>
          <ac:picMkLst>
            <pc:docMk/>
            <pc:sldMk cId="1009376368" sldId="307"/>
            <ac:picMk id="7" creationId="{FA5C5D54-7BB7-AA98-3B81-E5B5BC1472D1}"/>
          </ac:picMkLst>
        </pc:picChg>
        <pc:picChg chg="mod">
          <ac:chgData name="Alice Dufour-Feronce" userId="fb79c922-e6f7-42f5-b439-f88b45d18a7b" providerId="ADAL" clId="{FDBFDD09-A6F2-4768-81C8-1D983CFCCDC9}" dt="2024-04-26T09:35:46.669" v="487" actId="1076"/>
          <ac:picMkLst>
            <pc:docMk/>
            <pc:sldMk cId="1009376368" sldId="307"/>
            <ac:picMk id="8" creationId="{7489C56B-5BDF-EA3C-0938-D1541CD09C26}"/>
          </ac:picMkLst>
        </pc:picChg>
        <pc:picChg chg="mod">
          <ac:chgData name="Alice Dufour-Feronce" userId="fb79c922-e6f7-42f5-b439-f88b45d18a7b" providerId="ADAL" clId="{FDBFDD09-A6F2-4768-81C8-1D983CFCCDC9}" dt="2024-04-26T09:35:43.555" v="486" actId="1076"/>
          <ac:picMkLst>
            <pc:docMk/>
            <pc:sldMk cId="1009376368" sldId="307"/>
            <ac:picMk id="10" creationId="{302E4A9C-F87B-9EC5-EFB1-F7B5AF99A369}"/>
          </ac:picMkLst>
        </pc:picChg>
        <pc:picChg chg="add mod">
          <ac:chgData name="Alice Dufour-Feronce" userId="fb79c922-e6f7-42f5-b439-f88b45d18a7b" providerId="ADAL" clId="{FDBFDD09-A6F2-4768-81C8-1D983CFCCDC9}" dt="2024-04-26T09:35:17.126" v="481" actId="14100"/>
          <ac:picMkLst>
            <pc:docMk/>
            <pc:sldMk cId="1009376368" sldId="307"/>
            <ac:picMk id="11" creationId="{775519B7-C916-0D52-85D5-AA5D90AAAF6D}"/>
          </ac:picMkLst>
        </pc:picChg>
        <pc:picChg chg="mod">
          <ac:chgData name="Alice Dufour-Feronce" userId="fb79c922-e6f7-42f5-b439-f88b45d18a7b" providerId="ADAL" clId="{FDBFDD09-A6F2-4768-81C8-1D983CFCCDC9}" dt="2024-04-26T09:35:51.068" v="489" actId="1076"/>
          <ac:picMkLst>
            <pc:docMk/>
            <pc:sldMk cId="1009376368" sldId="307"/>
            <ac:picMk id="14" creationId="{ED40EA92-7582-15FA-2FA6-AEBCFCF566B4}"/>
          </ac:picMkLst>
        </pc:picChg>
        <pc:picChg chg="mod">
          <ac:chgData name="Alice Dufour-Feronce" userId="fb79c922-e6f7-42f5-b439-f88b45d18a7b" providerId="ADAL" clId="{FDBFDD09-A6F2-4768-81C8-1D983CFCCDC9}" dt="2024-04-26T09:35:34.085" v="485" actId="1076"/>
          <ac:picMkLst>
            <pc:docMk/>
            <pc:sldMk cId="1009376368" sldId="307"/>
            <ac:picMk id="16" creationId="{56AF1A80-0132-ABFC-285F-888D25775A3C}"/>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1e34627cad4_0_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 name="Google Shape;162;g1e34627cad4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1e34627cad4_0_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 name="Google Shape;174;g1e34627cad4_0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g1e34627cad4_0_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5" name="Google Shape;195;g1e34627cad4_0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g1e34627cad4_0_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 name="Google Shape;206;g1e34627cad4_0_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g24f5f16d9ba_0_2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1" name="Google Shape;221;g24f5f16d9ba_0_2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g24f5f16d9ba_0_3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8" name="Google Shape;228;g24f5f16d9ba_0_3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g1e34627cad4_0_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5" name="Google Shape;235;g1e34627cad4_0_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g1e34627cad4_0_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2" name="Google Shape;252;g1e34627cad4_0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g1e34627cad4_0_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5" name="Google Shape;265;g1e34627cad4_0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g1e34627cad4_0_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8" name="Google Shape;278;g1e34627cad4_0_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1e347b5f564_0_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1e347b5f564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g1e34627cad4_0_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1" name="Google Shape;291;g1e34627cad4_0_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g1e34627cad4_0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8" name="Google Shape;308;g1e34627cad4_0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g1e34627cad4_0_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9" name="Google Shape;319;g1e34627cad4_0_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g1e34627cad4_0_13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0" name="Google Shape;330;g1e34627cad4_0_1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g1e34627cad4_0_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5" name="Google Shape;335;g1e34627cad4_0_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Google Shape;355;g1e34627cad4_0_1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6" name="Google Shape;356;g1e34627cad4_0_1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g1e34627cad4_0_1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9" name="Google Shape;369;g1e34627cad4_0_1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Google Shape;381;g1e34627cad4_0_1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2" name="Google Shape;382;g1e34627cad4_0_1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Google Shape;392;g1e34627cad4_0_1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3" name="Google Shape;393;g1e34627cad4_0_1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3"/>
        <p:cNvGrpSpPr/>
        <p:nvPr/>
      </p:nvGrpSpPr>
      <p:grpSpPr>
        <a:xfrm>
          <a:off x="0" y="0"/>
          <a:ext cx="0" cy="0"/>
          <a:chOff x="0" y="0"/>
          <a:chExt cx="0" cy="0"/>
        </a:xfrm>
      </p:grpSpPr>
      <p:sp>
        <p:nvSpPr>
          <p:cNvPr id="404" name="Google Shape;404;g1e34627cad4_0_1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5" name="Google Shape;405;g1e34627cad4_0_1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1e34627cad4_0_21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 name="Google Shape;74;g1e34627cad4_0_2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
        <p:cNvGrpSpPr/>
        <p:nvPr/>
      </p:nvGrpSpPr>
      <p:grpSpPr>
        <a:xfrm>
          <a:off x="0" y="0"/>
          <a:ext cx="0" cy="0"/>
          <a:chOff x="0" y="0"/>
          <a:chExt cx="0" cy="0"/>
        </a:xfrm>
      </p:grpSpPr>
      <p:sp>
        <p:nvSpPr>
          <p:cNvPr id="416" name="Google Shape;416;g1e34627cad4_0_1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7" name="Google Shape;417;g1e34627cad4_0_1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6"/>
        <p:cNvGrpSpPr/>
        <p:nvPr/>
      </p:nvGrpSpPr>
      <p:grpSpPr>
        <a:xfrm>
          <a:off x="0" y="0"/>
          <a:ext cx="0" cy="0"/>
          <a:chOff x="0" y="0"/>
          <a:chExt cx="0" cy="0"/>
        </a:xfrm>
      </p:grpSpPr>
      <p:sp>
        <p:nvSpPr>
          <p:cNvPr id="427" name="Google Shape;427;g2565c5bf13b_0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8" name="Google Shape;428;g2565c5bf13b_0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1"/>
        <p:cNvGrpSpPr/>
        <p:nvPr/>
      </p:nvGrpSpPr>
      <p:grpSpPr>
        <a:xfrm>
          <a:off x="0" y="0"/>
          <a:ext cx="0" cy="0"/>
          <a:chOff x="0" y="0"/>
          <a:chExt cx="0" cy="0"/>
        </a:xfrm>
      </p:grpSpPr>
      <p:sp>
        <p:nvSpPr>
          <p:cNvPr id="432" name="Google Shape;432;g1e34627cad4_0_1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3" name="Google Shape;433;g1e34627cad4_0_1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4"/>
        <p:cNvGrpSpPr/>
        <p:nvPr/>
      </p:nvGrpSpPr>
      <p:grpSpPr>
        <a:xfrm>
          <a:off x="0" y="0"/>
          <a:ext cx="0" cy="0"/>
          <a:chOff x="0" y="0"/>
          <a:chExt cx="0" cy="0"/>
        </a:xfrm>
      </p:grpSpPr>
      <p:sp>
        <p:nvSpPr>
          <p:cNvPr id="445" name="Google Shape;445;g1e34627cad4_0_1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6" name="Google Shape;446;g1e34627cad4_0_1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5"/>
        <p:cNvGrpSpPr/>
        <p:nvPr/>
      </p:nvGrpSpPr>
      <p:grpSpPr>
        <a:xfrm>
          <a:off x="0" y="0"/>
          <a:ext cx="0" cy="0"/>
          <a:chOff x="0" y="0"/>
          <a:chExt cx="0" cy="0"/>
        </a:xfrm>
      </p:grpSpPr>
      <p:sp>
        <p:nvSpPr>
          <p:cNvPr id="456" name="Google Shape;456;g1e34627cad4_0_18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7" name="Google Shape;457;g1e34627cad4_0_1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0"/>
        <p:cNvGrpSpPr/>
        <p:nvPr/>
      </p:nvGrpSpPr>
      <p:grpSpPr>
        <a:xfrm>
          <a:off x="0" y="0"/>
          <a:ext cx="0" cy="0"/>
          <a:chOff x="0" y="0"/>
          <a:chExt cx="0" cy="0"/>
        </a:xfrm>
      </p:grpSpPr>
      <p:sp>
        <p:nvSpPr>
          <p:cNvPr id="461" name="Google Shape;461;g1e34627cad4_0_1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2" name="Google Shape;462;g1e34627cad4_0_1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1"/>
        <p:cNvGrpSpPr/>
        <p:nvPr/>
      </p:nvGrpSpPr>
      <p:grpSpPr>
        <a:xfrm>
          <a:off x="0" y="0"/>
          <a:ext cx="0" cy="0"/>
          <a:chOff x="0" y="0"/>
          <a:chExt cx="0" cy="0"/>
        </a:xfrm>
      </p:grpSpPr>
      <p:sp>
        <p:nvSpPr>
          <p:cNvPr id="472" name="Google Shape;472;g24f5f16d9ba_0_36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3" name="Google Shape;473;g24f5f16d9ba_0_3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8"/>
        <p:cNvGrpSpPr/>
        <p:nvPr/>
      </p:nvGrpSpPr>
      <p:grpSpPr>
        <a:xfrm>
          <a:off x="0" y="0"/>
          <a:ext cx="0" cy="0"/>
          <a:chOff x="0" y="0"/>
          <a:chExt cx="0" cy="0"/>
        </a:xfrm>
      </p:grpSpPr>
      <p:sp>
        <p:nvSpPr>
          <p:cNvPr id="479" name="Google Shape;479;g1e34627cad4_0_1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0" name="Google Shape;480;g1e34627cad4_0_1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0"/>
        <p:cNvGrpSpPr/>
        <p:nvPr/>
      </p:nvGrpSpPr>
      <p:grpSpPr>
        <a:xfrm>
          <a:off x="0" y="0"/>
          <a:ext cx="0" cy="0"/>
          <a:chOff x="0" y="0"/>
          <a:chExt cx="0" cy="0"/>
        </a:xfrm>
      </p:grpSpPr>
      <p:sp>
        <p:nvSpPr>
          <p:cNvPr id="491" name="Google Shape;491;g1e34627cad4_0_1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2" name="Google Shape;492;g1e34627cad4_0_1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4"/>
        <p:cNvGrpSpPr/>
        <p:nvPr/>
      </p:nvGrpSpPr>
      <p:grpSpPr>
        <a:xfrm>
          <a:off x="0" y="0"/>
          <a:ext cx="0" cy="0"/>
          <a:chOff x="0" y="0"/>
          <a:chExt cx="0" cy="0"/>
        </a:xfrm>
      </p:grpSpPr>
      <p:sp>
        <p:nvSpPr>
          <p:cNvPr id="505" name="Google Shape;505;g24f5f16d9ba_0_37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6" name="Google Shape;506;g24f5f16d9ba_0_3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1e34627cad4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1e34627cad4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2"/>
        <p:cNvGrpSpPr/>
        <p:nvPr/>
      </p:nvGrpSpPr>
      <p:grpSpPr>
        <a:xfrm>
          <a:off x="0" y="0"/>
          <a:ext cx="0" cy="0"/>
          <a:chOff x="0" y="0"/>
          <a:chExt cx="0" cy="0"/>
        </a:xfrm>
      </p:grpSpPr>
      <p:sp>
        <p:nvSpPr>
          <p:cNvPr id="513" name="Google Shape;513;g1e34627cad4_0_1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4" name="Google Shape;514;g1e34627cad4_0_1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4"/>
        <p:cNvGrpSpPr/>
        <p:nvPr/>
      </p:nvGrpSpPr>
      <p:grpSpPr>
        <a:xfrm>
          <a:off x="0" y="0"/>
          <a:ext cx="0" cy="0"/>
          <a:chOff x="0" y="0"/>
          <a:chExt cx="0" cy="0"/>
        </a:xfrm>
      </p:grpSpPr>
      <p:sp>
        <p:nvSpPr>
          <p:cNvPr id="525" name="Google Shape;525;g1e34627cad4_0_1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6" name="Google Shape;526;g1e34627cad4_0_1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8"/>
        <p:cNvGrpSpPr/>
        <p:nvPr/>
      </p:nvGrpSpPr>
      <p:grpSpPr>
        <a:xfrm>
          <a:off x="0" y="0"/>
          <a:ext cx="0" cy="0"/>
          <a:chOff x="0" y="0"/>
          <a:chExt cx="0" cy="0"/>
        </a:xfrm>
      </p:grpSpPr>
      <p:sp>
        <p:nvSpPr>
          <p:cNvPr id="539" name="Google Shape;539;g1e34627cad4_0_20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0" name="Google Shape;540;g1e34627cad4_0_2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3"/>
        <p:cNvGrpSpPr/>
        <p:nvPr/>
      </p:nvGrpSpPr>
      <p:grpSpPr>
        <a:xfrm>
          <a:off x="0" y="0"/>
          <a:ext cx="0" cy="0"/>
          <a:chOff x="0" y="0"/>
          <a:chExt cx="0" cy="0"/>
        </a:xfrm>
      </p:grpSpPr>
      <p:sp>
        <p:nvSpPr>
          <p:cNvPr id="544" name="Google Shape;544;g1e34627cad4_0_1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5" name="Google Shape;545;g1e34627cad4_0_1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5"/>
        <p:cNvGrpSpPr/>
        <p:nvPr/>
      </p:nvGrpSpPr>
      <p:grpSpPr>
        <a:xfrm>
          <a:off x="0" y="0"/>
          <a:ext cx="0" cy="0"/>
          <a:chOff x="0" y="0"/>
          <a:chExt cx="0" cy="0"/>
        </a:xfrm>
      </p:grpSpPr>
      <p:sp>
        <p:nvSpPr>
          <p:cNvPr id="556" name="Google Shape;556;g1e34627cad4_0_20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7" name="Google Shape;557;g1e34627cad4_0_2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0"/>
        <p:cNvGrpSpPr/>
        <p:nvPr/>
      </p:nvGrpSpPr>
      <p:grpSpPr>
        <a:xfrm>
          <a:off x="0" y="0"/>
          <a:ext cx="0" cy="0"/>
          <a:chOff x="0" y="0"/>
          <a:chExt cx="0" cy="0"/>
        </a:xfrm>
      </p:grpSpPr>
      <p:sp>
        <p:nvSpPr>
          <p:cNvPr id="561" name="Google Shape;561;g1e34627cad4_0_1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2" name="Google Shape;562;g1e34627cad4_0_1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3"/>
        <p:cNvGrpSpPr/>
        <p:nvPr/>
      </p:nvGrpSpPr>
      <p:grpSpPr>
        <a:xfrm>
          <a:off x="0" y="0"/>
          <a:ext cx="0" cy="0"/>
          <a:chOff x="0" y="0"/>
          <a:chExt cx="0" cy="0"/>
        </a:xfrm>
      </p:grpSpPr>
      <p:sp>
        <p:nvSpPr>
          <p:cNvPr id="574" name="Google Shape;574;g24f5f16d9ba_0_3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5" name="Google Shape;575;g24f5f16d9ba_0_3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9"/>
        <p:cNvGrpSpPr/>
        <p:nvPr/>
      </p:nvGrpSpPr>
      <p:grpSpPr>
        <a:xfrm>
          <a:off x="0" y="0"/>
          <a:ext cx="0" cy="0"/>
          <a:chOff x="0" y="0"/>
          <a:chExt cx="0" cy="0"/>
        </a:xfrm>
      </p:grpSpPr>
      <p:sp>
        <p:nvSpPr>
          <p:cNvPr id="580" name="Google Shape;580;g1e34627cad4_0_2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1" name="Google Shape;581;g1e34627cad4_0_2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5"/>
        <p:cNvGrpSpPr/>
        <p:nvPr/>
      </p:nvGrpSpPr>
      <p:grpSpPr>
        <a:xfrm>
          <a:off x="0" y="0"/>
          <a:ext cx="0" cy="0"/>
          <a:chOff x="0" y="0"/>
          <a:chExt cx="0" cy="0"/>
        </a:xfrm>
      </p:grpSpPr>
      <p:sp>
        <p:nvSpPr>
          <p:cNvPr id="596" name="Google Shape;596;g2565c5bf13b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7" name="Google Shape;597;g2565c5bf13b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5"/>
        <p:cNvGrpSpPr/>
        <p:nvPr/>
      </p:nvGrpSpPr>
      <p:grpSpPr>
        <a:xfrm>
          <a:off x="0" y="0"/>
          <a:ext cx="0" cy="0"/>
          <a:chOff x="0" y="0"/>
          <a:chExt cx="0" cy="0"/>
        </a:xfrm>
      </p:grpSpPr>
      <p:sp>
        <p:nvSpPr>
          <p:cNvPr id="596" name="Google Shape;596;g2565c5bf13b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7" name="Google Shape;597;g2565c5bf13b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3227052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1e34627cad4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1e34627cad4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5"/>
        <p:cNvGrpSpPr/>
        <p:nvPr/>
      </p:nvGrpSpPr>
      <p:grpSpPr>
        <a:xfrm>
          <a:off x="0" y="0"/>
          <a:ext cx="0" cy="0"/>
          <a:chOff x="0" y="0"/>
          <a:chExt cx="0" cy="0"/>
        </a:xfrm>
      </p:grpSpPr>
      <p:sp>
        <p:nvSpPr>
          <p:cNvPr id="596" name="Google Shape;596;g2565c5bf13b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7" name="Google Shape;597;g2565c5bf13b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12242578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1"/>
        <p:cNvGrpSpPr/>
        <p:nvPr/>
      </p:nvGrpSpPr>
      <p:grpSpPr>
        <a:xfrm>
          <a:off x="0" y="0"/>
          <a:ext cx="0" cy="0"/>
          <a:chOff x="0" y="0"/>
          <a:chExt cx="0" cy="0"/>
        </a:xfrm>
      </p:grpSpPr>
      <p:sp>
        <p:nvSpPr>
          <p:cNvPr id="602" name="Google Shape;602;g1e347b5f564_0_14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3" name="Google Shape;603;g1e347b5f564_0_1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1e34627cad4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g1e34627cad4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1e34627cad4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 name="Google Shape;130;g1e34627cad4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24f5f16d9ba_0_15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 name="Google Shape;146;g24f5f16d9ba_0_1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24f5f16d9ba_0_14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 name="Google Shape;153;g24f5f16d9ba_0_1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de"/>
              <a:t>‹N°›</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de"/>
              <a:t>‹N°›</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de"/>
              <a:t>‹N°›</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de"/>
              <a:t>‹N°›</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de"/>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de"/>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de"/>
              <a:t>‹N°›</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de"/>
              <a:t>‹N°›</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de"/>
              <a:t>‹N°›</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de"/>
              <a:t>‹N°›</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de"/>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de"/>
              <a:t>‹N°›</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hyperlink" Target="https://www.urticaria-registry.com/for-participants.shtml" TargetMode="External"/><Relationship Id="rId2" Type="http://schemas.openxmlformats.org/officeDocument/2006/relationships/notesSlide" Target="../notesSlides/notesSlide41.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9.xml"/><Relationship Id="rId1" Type="http://schemas.openxmlformats.org/officeDocument/2006/relationships/slideLayout" Target="../slideLayouts/slideLayout3.xml"/><Relationship Id="rId6" Type="http://schemas.openxmlformats.org/officeDocument/2006/relationships/hyperlink" Target="https://linktr.ee/ga2len" TargetMode="External"/><Relationship Id="rId5" Type="http://schemas.openxmlformats.org/officeDocument/2006/relationships/hyperlink" Target="https://ga2len-ucare.com/" TargetMode="External"/><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50.xml"/><Relationship Id="rId1" Type="http://schemas.openxmlformats.org/officeDocument/2006/relationships/slideLayout" Target="../slideLayouts/slideLayout3.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10.jpeg"/><Relationship Id="rId9" Type="http://schemas.openxmlformats.org/officeDocument/2006/relationships/image" Target="../media/image15.png"/></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0" y="1849800"/>
            <a:ext cx="9144000" cy="880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SzPts val="990"/>
              <a:buNone/>
            </a:pPr>
            <a:r>
              <a:rPr lang="de" sz="4480">
                <a:latin typeface="Helvetica Neue"/>
                <a:ea typeface="Helvetica Neue"/>
                <a:cs typeface="Helvetica Neue"/>
                <a:sym typeface="Helvetica Neue"/>
              </a:rPr>
              <a:t>Name Center</a:t>
            </a:r>
            <a:endParaRPr sz="4480">
              <a:latin typeface="Helvetica Neue"/>
              <a:ea typeface="Helvetica Neue"/>
              <a:cs typeface="Helvetica Neue"/>
              <a:sym typeface="Helvetica Neue"/>
            </a:endParaRPr>
          </a:p>
        </p:txBody>
      </p:sp>
      <p:sp>
        <p:nvSpPr>
          <p:cNvPr id="55" name="Google Shape;55;p13"/>
          <p:cNvSpPr txBox="1">
            <a:spLocks noGrp="1"/>
          </p:cNvSpPr>
          <p:nvPr>
            <p:ph type="subTitle" idx="1"/>
          </p:nvPr>
        </p:nvSpPr>
        <p:spPr>
          <a:xfrm>
            <a:off x="363950" y="410125"/>
            <a:ext cx="8520600" cy="792600"/>
          </a:xfrm>
          <a:prstGeom prst="rect">
            <a:avLst/>
          </a:prstGeom>
        </p:spPr>
        <p:txBody>
          <a:bodyPr spcFirstLastPara="1" wrap="square" lIns="91425" tIns="91425" rIns="91425" bIns="91425" anchor="t" anchorCtr="0">
            <a:normAutofit fontScale="85000" lnSpcReduction="20000"/>
          </a:bodyPr>
          <a:lstStyle/>
          <a:p>
            <a:pPr marL="0" lvl="0" indent="0" algn="ctr" rtl="0">
              <a:spcBef>
                <a:spcPts val="0"/>
              </a:spcBef>
              <a:spcAft>
                <a:spcPts val="0"/>
              </a:spcAft>
              <a:buNone/>
            </a:pPr>
            <a:r>
              <a:rPr lang="de" b="1">
                <a:solidFill>
                  <a:srgbClr val="0B5394"/>
                </a:solidFill>
                <a:latin typeface="Helvetica Neue"/>
                <a:ea typeface="Helvetica Neue"/>
                <a:cs typeface="Helvetica Neue"/>
                <a:sym typeface="Helvetica Neue"/>
              </a:rPr>
              <a:t>UCARE </a:t>
            </a:r>
            <a:endParaRPr b="1">
              <a:solidFill>
                <a:srgbClr val="0B5394"/>
              </a:solidFill>
              <a:latin typeface="Helvetica Neue"/>
              <a:ea typeface="Helvetica Neue"/>
              <a:cs typeface="Helvetica Neue"/>
              <a:sym typeface="Helvetica Neue"/>
            </a:endParaRPr>
          </a:p>
          <a:p>
            <a:pPr marL="0" lvl="0" indent="0" algn="ctr" rtl="0">
              <a:spcBef>
                <a:spcPts val="0"/>
              </a:spcBef>
              <a:spcAft>
                <a:spcPts val="0"/>
              </a:spcAft>
              <a:buNone/>
            </a:pPr>
            <a:r>
              <a:rPr lang="de" b="1">
                <a:solidFill>
                  <a:srgbClr val="0B5394"/>
                </a:solidFill>
                <a:latin typeface="Helvetica Neue"/>
                <a:ea typeface="Helvetica Neue"/>
                <a:cs typeface="Helvetica Neue"/>
                <a:sym typeface="Helvetica Neue"/>
              </a:rPr>
              <a:t>Audit Presentation</a:t>
            </a:r>
            <a:endParaRPr b="1">
              <a:solidFill>
                <a:srgbClr val="0B5394"/>
              </a:solidFill>
              <a:latin typeface="Helvetica Neue"/>
              <a:ea typeface="Helvetica Neue"/>
              <a:cs typeface="Helvetica Neue"/>
              <a:sym typeface="Helvetica Neue"/>
            </a:endParaRPr>
          </a:p>
        </p:txBody>
      </p:sp>
      <p:pic>
        <p:nvPicPr>
          <p:cNvPr id="56" name="Google Shape;56;p13"/>
          <p:cNvPicPr preferRelativeResize="0"/>
          <p:nvPr/>
        </p:nvPicPr>
        <p:blipFill>
          <a:blip r:embed="rId3">
            <a:alphaModFix/>
          </a:blip>
          <a:stretch>
            <a:fillRect/>
          </a:stretch>
        </p:blipFill>
        <p:spPr>
          <a:xfrm>
            <a:off x="7228775" y="158600"/>
            <a:ext cx="1808276" cy="1350176"/>
          </a:xfrm>
          <a:prstGeom prst="rect">
            <a:avLst/>
          </a:prstGeom>
          <a:noFill/>
          <a:ln>
            <a:noFill/>
          </a:ln>
        </p:spPr>
      </p:pic>
      <p:pic>
        <p:nvPicPr>
          <p:cNvPr id="57" name="Google Shape;57;p13"/>
          <p:cNvPicPr preferRelativeResize="0"/>
          <p:nvPr/>
        </p:nvPicPr>
        <p:blipFill rotWithShape="1">
          <a:blip r:embed="rId4">
            <a:alphaModFix/>
          </a:blip>
          <a:srcRect l="129" r="129"/>
          <a:stretch/>
        </p:blipFill>
        <p:spPr>
          <a:xfrm>
            <a:off x="89675" y="158600"/>
            <a:ext cx="2027400" cy="1317821"/>
          </a:xfrm>
          <a:prstGeom prst="rect">
            <a:avLst/>
          </a:prstGeom>
          <a:noFill/>
          <a:ln>
            <a:noFill/>
          </a:ln>
        </p:spPr>
      </p:pic>
      <p:sp>
        <p:nvSpPr>
          <p:cNvPr id="58" name="Google Shape;58;p13"/>
          <p:cNvSpPr txBox="1"/>
          <p:nvPr/>
        </p:nvSpPr>
        <p:spPr>
          <a:xfrm>
            <a:off x="937925" y="3398900"/>
            <a:ext cx="20274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de" sz="1200">
                <a:solidFill>
                  <a:schemeClr val="dk1"/>
                </a:solidFill>
                <a:latin typeface="Helvetica Neue"/>
                <a:ea typeface="Helvetica Neue"/>
                <a:cs typeface="Helvetica Neue"/>
                <a:sym typeface="Helvetica Neue"/>
              </a:rPr>
              <a:t>Name Head of center:</a:t>
            </a:r>
            <a:endParaRPr sz="1200">
              <a:solidFill>
                <a:schemeClr val="dk1"/>
              </a:solidFill>
              <a:latin typeface="Helvetica Neue"/>
              <a:ea typeface="Helvetica Neue"/>
              <a:cs typeface="Helvetica Neue"/>
              <a:sym typeface="Helvetica Neue"/>
            </a:endParaRPr>
          </a:p>
        </p:txBody>
      </p:sp>
      <p:sp>
        <p:nvSpPr>
          <p:cNvPr id="59" name="Google Shape;59;p13"/>
          <p:cNvSpPr txBox="1"/>
          <p:nvPr/>
        </p:nvSpPr>
        <p:spPr>
          <a:xfrm>
            <a:off x="937925" y="3799100"/>
            <a:ext cx="21738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de" sz="1200">
                <a:solidFill>
                  <a:schemeClr val="dk1"/>
                </a:solidFill>
                <a:latin typeface="Helvetica Neue"/>
                <a:ea typeface="Helvetica Neue"/>
                <a:cs typeface="Helvetica Neue"/>
                <a:sym typeface="Helvetica Neue"/>
              </a:rPr>
              <a:t>Name Deputy of center:</a:t>
            </a:r>
            <a:endParaRPr sz="1200">
              <a:solidFill>
                <a:schemeClr val="dk1"/>
              </a:solidFill>
            </a:endParaRPr>
          </a:p>
        </p:txBody>
      </p:sp>
      <p:sp>
        <p:nvSpPr>
          <p:cNvPr id="60" name="Google Shape;60;p13"/>
          <p:cNvSpPr txBox="1"/>
          <p:nvPr/>
        </p:nvSpPr>
        <p:spPr>
          <a:xfrm>
            <a:off x="4957375" y="3398900"/>
            <a:ext cx="20274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de" sz="1200">
                <a:solidFill>
                  <a:schemeClr val="dk1"/>
                </a:solidFill>
                <a:latin typeface="Helvetica Neue"/>
                <a:ea typeface="Helvetica Neue"/>
                <a:cs typeface="Helvetica Neue"/>
                <a:sym typeface="Helvetica Neue"/>
              </a:rPr>
              <a:t>Email Head of center:</a:t>
            </a:r>
            <a:endParaRPr sz="1200">
              <a:solidFill>
                <a:schemeClr val="dk1"/>
              </a:solidFill>
              <a:latin typeface="Helvetica Neue"/>
              <a:ea typeface="Helvetica Neue"/>
              <a:cs typeface="Helvetica Neue"/>
              <a:sym typeface="Helvetica Neue"/>
            </a:endParaRPr>
          </a:p>
        </p:txBody>
      </p:sp>
      <p:sp>
        <p:nvSpPr>
          <p:cNvPr id="61" name="Google Shape;61;p13"/>
          <p:cNvSpPr txBox="1"/>
          <p:nvPr/>
        </p:nvSpPr>
        <p:spPr>
          <a:xfrm>
            <a:off x="4957375" y="3799100"/>
            <a:ext cx="21738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de" sz="1200">
                <a:solidFill>
                  <a:schemeClr val="dk1"/>
                </a:solidFill>
                <a:latin typeface="Helvetica Neue"/>
                <a:ea typeface="Helvetica Neue"/>
                <a:cs typeface="Helvetica Neue"/>
                <a:sym typeface="Helvetica Neue"/>
              </a:rPr>
              <a:t>Name Deputy of center:</a:t>
            </a:r>
            <a:endParaRPr sz="1200">
              <a:solidFill>
                <a:schemeClr val="dk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2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de" sz="1600">
                <a:solidFill>
                  <a:srgbClr val="1155CC"/>
                </a:solidFill>
                <a:latin typeface="Helvetica Neue"/>
                <a:ea typeface="Helvetica Neue"/>
                <a:cs typeface="Helvetica Neue"/>
                <a:sym typeface="Helvetica Neue"/>
              </a:rPr>
              <a:t>5. Multidisciplinary approach</a:t>
            </a:r>
            <a:endParaRPr sz="1600">
              <a:solidFill>
                <a:srgbClr val="1155CC"/>
              </a:solidFill>
              <a:latin typeface="Helvetica Neue"/>
              <a:ea typeface="Helvetica Neue"/>
              <a:cs typeface="Helvetica Neue"/>
              <a:sym typeface="Helvetica Neue"/>
            </a:endParaRPr>
          </a:p>
        </p:txBody>
      </p:sp>
      <p:sp>
        <p:nvSpPr>
          <p:cNvPr id="165" name="Google Shape;165;p22"/>
          <p:cNvSpPr txBox="1">
            <a:spLocks noGrp="1"/>
          </p:cNvSpPr>
          <p:nvPr>
            <p:ph type="body" idx="1"/>
          </p:nvPr>
        </p:nvSpPr>
        <p:spPr>
          <a:xfrm>
            <a:off x="623400" y="820150"/>
            <a:ext cx="7639500" cy="542100"/>
          </a:xfrm>
          <a:prstGeom prst="rect">
            <a:avLst/>
          </a:prstGeom>
        </p:spPr>
        <p:txBody>
          <a:bodyPr spcFirstLastPara="1" wrap="square" lIns="91425" tIns="91425" rIns="91425" bIns="91425" anchor="t" anchorCtr="0">
            <a:normAutofit fontScale="70000" lnSpcReduction="20000"/>
          </a:bodyPr>
          <a:lstStyle/>
          <a:p>
            <a:pPr marL="0" lvl="0" indent="0" algn="l" rtl="0">
              <a:spcBef>
                <a:spcPts val="0"/>
              </a:spcBef>
              <a:spcAft>
                <a:spcPts val="1200"/>
              </a:spcAft>
              <a:buNone/>
            </a:pPr>
            <a:r>
              <a:rPr lang="de" sz="1000">
                <a:solidFill>
                  <a:schemeClr val="dk1"/>
                </a:solidFill>
                <a:latin typeface="Helvetica Neue"/>
                <a:ea typeface="Helvetica Neue"/>
                <a:cs typeface="Helvetica Neue"/>
                <a:sym typeface="Helvetica Neue"/>
              </a:rPr>
              <a:t>Center needs to be able to interact with other specialties for the management of comorbidities, the treatment of patients with differential diagnoses, and to perform extended diagnostics.</a:t>
            </a:r>
            <a:endParaRPr sz="1000">
              <a:solidFill>
                <a:schemeClr val="dk1"/>
              </a:solidFill>
              <a:latin typeface="Helvetica Neue"/>
              <a:ea typeface="Helvetica Neue"/>
              <a:cs typeface="Helvetica Neue"/>
              <a:sym typeface="Helvetica Neue"/>
            </a:endParaRPr>
          </a:p>
        </p:txBody>
      </p:sp>
      <p:sp>
        <p:nvSpPr>
          <p:cNvPr id="166" name="Google Shape;166;p22"/>
          <p:cNvSpPr txBox="1"/>
          <p:nvPr/>
        </p:nvSpPr>
        <p:spPr>
          <a:xfrm>
            <a:off x="680950" y="2681050"/>
            <a:ext cx="6637800" cy="2339700"/>
          </a:xfrm>
          <a:prstGeom prst="rect">
            <a:avLst/>
          </a:prstGeom>
          <a:noFill/>
          <a:ln w="9525" cap="flat" cmpd="sng">
            <a:solidFill>
              <a:schemeClr val="accent3"/>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de" sz="1000" dirty="0">
                <a:solidFill>
                  <a:srgbClr val="1155CC"/>
                </a:solidFill>
                <a:latin typeface="Helvetica Neue"/>
                <a:ea typeface="Helvetica Neue"/>
                <a:cs typeface="Helvetica Neue"/>
                <a:sym typeface="Helvetica Neue"/>
              </a:rPr>
              <a:t>Please write down specialties who you interact with.</a:t>
            </a:r>
            <a:endParaRPr sz="1000" dirty="0">
              <a:solidFill>
                <a:srgbClr val="1155CC"/>
              </a:solidFill>
            </a:endParaRPr>
          </a:p>
          <a:p>
            <a:pPr marL="0" lvl="0" indent="0" algn="l" rtl="0">
              <a:spcBef>
                <a:spcPts val="0"/>
              </a:spcBef>
              <a:spcAft>
                <a:spcPts val="0"/>
              </a:spcAft>
              <a:buNone/>
            </a:pPr>
            <a:r>
              <a:rPr lang="de" sz="1000" dirty="0">
                <a:solidFill>
                  <a:schemeClr val="lt2"/>
                </a:solidFill>
              </a:rPr>
              <a:t>x</a:t>
            </a:r>
          </a:p>
          <a:p>
            <a:pPr marL="0" lvl="0" indent="0" algn="l" rtl="0">
              <a:spcBef>
                <a:spcPts val="0"/>
              </a:spcBef>
              <a:spcAft>
                <a:spcPts val="0"/>
              </a:spcAft>
              <a:buNone/>
            </a:pPr>
            <a:r>
              <a:rPr lang="de-DE" sz="1000" dirty="0">
                <a:solidFill>
                  <a:schemeClr val="lt2"/>
                </a:solidFill>
              </a:rPr>
              <a:t>x</a:t>
            </a:r>
          </a:p>
          <a:p>
            <a:pPr marL="0" lvl="0" indent="0" algn="l" rtl="0">
              <a:spcBef>
                <a:spcPts val="0"/>
              </a:spcBef>
              <a:spcAft>
                <a:spcPts val="0"/>
              </a:spcAft>
              <a:buNone/>
            </a:pPr>
            <a:r>
              <a:rPr lang="de-DE" sz="1000" dirty="0">
                <a:solidFill>
                  <a:schemeClr val="lt2"/>
                </a:solidFill>
              </a:rPr>
              <a:t>x</a:t>
            </a:r>
          </a:p>
          <a:p>
            <a:pPr marL="0" lvl="0" indent="0" algn="l" rtl="0">
              <a:spcBef>
                <a:spcPts val="0"/>
              </a:spcBef>
              <a:spcAft>
                <a:spcPts val="0"/>
              </a:spcAft>
              <a:buNone/>
            </a:pPr>
            <a:r>
              <a:rPr lang="de-DE" sz="1000" dirty="0">
                <a:solidFill>
                  <a:schemeClr val="lt2"/>
                </a:solidFill>
              </a:rPr>
              <a:t>x</a:t>
            </a:r>
          </a:p>
          <a:p>
            <a:pPr marL="0" lvl="0" indent="0" algn="l" rtl="0">
              <a:spcBef>
                <a:spcPts val="0"/>
              </a:spcBef>
              <a:spcAft>
                <a:spcPts val="0"/>
              </a:spcAft>
              <a:buNone/>
            </a:pPr>
            <a:r>
              <a:rPr lang="de-DE" sz="1000" dirty="0">
                <a:solidFill>
                  <a:schemeClr val="lt2"/>
                </a:solidFill>
              </a:rPr>
              <a:t>x</a:t>
            </a:r>
          </a:p>
          <a:p>
            <a:pPr marL="0" lvl="0" indent="0" algn="l" rtl="0">
              <a:spcBef>
                <a:spcPts val="0"/>
              </a:spcBef>
              <a:spcAft>
                <a:spcPts val="0"/>
              </a:spcAft>
              <a:buNone/>
            </a:pPr>
            <a:r>
              <a:rPr lang="de-DE" sz="1000" dirty="0">
                <a:solidFill>
                  <a:schemeClr val="lt2"/>
                </a:solidFill>
              </a:rPr>
              <a:t>x</a:t>
            </a:r>
          </a:p>
          <a:p>
            <a:pPr marL="0" lvl="0" indent="0" algn="l" rtl="0">
              <a:spcBef>
                <a:spcPts val="0"/>
              </a:spcBef>
              <a:spcAft>
                <a:spcPts val="0"/>
              </a:spcAft>
              <a:buNone/>
            </a:pPr>
            <a:r>
              <a:rPr lang="de-DE" sz="1000" dirty="0">
                <a:solidFill>
                  <a:schemeClr val="lt2"/>
                </a:solidFill>
              </a:rPr>
              <a:t>x</a:t>
            </a:r>
          </a:p>
          <a:p>
            <a:pPr marL="0" lvl="0" indent="0" algn="l" rtl="0">
              <a:spcBef>
                <a:spcPts val="0"/>
              </a:spcBef>
              <a:spcAft>
                <a:spcPts val="0"/>
              </a:spcAft>
              <a:buNone/>
            </a:pPr>
            <a:r>
              <a:rPr lang="de-DE" sz="1000" dirty="0">
                <a:solidFill>
                  <a:schemeClr val="lt2"/>
                </a:solidFill>
              </a:rPr>
              <a:t>x</a:t>
            </a:r>
          </a:p>
          <a:p>
            <a:pPr marL="0" lvl="0" indent="0" algn="l" rtl="0">
              <a:spcBef>
                <a:spcPts val="0"/>
              </a:spcBef>
              <a:spcAft>
                <a:spcPts val="0"/>
              </a:spcAft>
              <a:buNone/>
            </a:pPr>
            <a:r>
              <a:rPr lang="de-DE" sz="1000" dirty="0">
                <a:solidFill>
                  <a:schemeClr val="lt2"/>
                </a:solidFill>
              </a:rPr>
              <a:t>x</a:t>
            </a:r>
          </a:p>
          <a:p>
            <a:pPr marL="0" lvl="0" indent="0" algn="l" rtl="0">
              <a:spcBef>
                <a:spcPts val="0"/>
              </a:spcBef>
              <a:spcAft>
                <a:spcPts val="0"/>
              </a:spcAft>
              <a:buNone/>
            </a:pPr>
            <a:r>
              <a:rPr lang="de-DE" sz="1000" dirty="0">
                <a:solidFill>
                  <a:schemeClr val="lt2"/>
                </a:solidFill>
              </a:rPr>
              <a:t>x</a:t>
            </a:r>
          </a:p>
          <a:p>
            <a:pPr marL="0" lvl="0" indent="0" algn="l" rtl="0">
              <a:spcBef>
                <a:spcPts val="0"/>
              </a:spcBef>
              <a:spcAft>
                <a:spcPts val="0"/>
              </a:spcAft>
              <a:buNone/>
            </a:pPr>
            <a:r>
              <a:rPr lang="de-DE" sz="1000" dirty="0">
                <a:solidFill>
                  <a:schemeClr val="lt2"/>
                </a:solidFill>
              </a:rPr>
              <a:t>x</a:t>
            </a:r>
          </a:p>
          <a:p>
            <a:pPr marL="0" lvl="0" indent="0" algn="l" rtl="0">
              <a:spcBef>
                <a:spcPts val="0"/>
              </a:spcBef>
              <a:spcAft>
                <a:spcPts val="0"/>
              </a:spcAft>
              <a:buNone/>
            </a:pPr>
            <a:r>
              <a:rPr lang="de-DE" sz="1000" dirty="0">
                <a:solidFill>
                  <a:schemeClr val="lt2"/>
                </a:solidFill>
              </a:rPr>
              <a:t>x</a:t>
            </a:r>
          </a:p>
          <a:p>
            <a:pPr marL="0" lvl="0" indent="0" algn="l" rtl="0">
              <a:spcBef>
                <a:spcPts val="0"/>
              </a:spcBef>
              <a:spcAft>
                <a:spcPts val="0"/>
              </a:spcAft>
              <a:buNone/>
            </a:pPr>
            <a:r>
              <a:rPr lang="de-DE" sz="1000" dirty="0">
                <a:solidFill>
                  <a:schemeClr val="lt2"/>
                </a:solidFill>
              </a:rPr>
              <a:t>x</a:t>
            </a:r>
          </a:p>
        </p:txBody>
      </p:sp>
      <p:sp>
        <p:nvSpPr>
          <p:cNvPr id="167" name="Google Shape;167;p22"/>
          <p:cNvSpPr txBox="1"/>
          <p:nvPr/>
        </p:nvSpPr>
        <p:spPr>
          <a:xfrm>
            <a:off x="623400" y="1404775"/>
            <a:ext cx="4811100" cy="10236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0"/>
              </a:spcAft>
              <a:buNone/>
            </a:pPr>
            <a:r>
              <a:rPr lang="de" sz="1000">
                <a:solidFill>
                  <a:srgbClr val="1155CC"/>
                </a:solidFill>
                <a:latin typeface="Helvetica Neue"/>
                <a:ea typeface="Helvetica Neue"/>
                <a:cs typeface="Helvetica Neue"/>
                <a:sym typeface="Helvetica Neue"/>
              </a:rPr>
              <a:t>Deliverable</a:t>
            </a:r>
            <a:endParaRPr sz="1000">
              <a:solidFill>
                <a:srgbClr val="1155CC"/>
              </a:solidFill>
              <a:latin typeface="Helvetica Neue"/>
              <a:ea typeface="Helvetica Neue"/>
              <a:cs typeface="Helvetica Neue"/>
              <a:sym typeface="Helvetica Neue"/>
            </a:endParaRPr>
          </a:p>
          <a:p>
            <a:pPr marL="0" lvl="0" indent="0" algn="l" rtl="0">
              <a:lnSpc>
                <a:spcPct val="115000"/>
              </a:lnSpc>
              <a:spcBef>
                <a:spcPts val="1200"/>
              </a:spcBef>
              <a:spcAft>
                <a:spcPts val="1200"/>
              </a:spcAft>
              <a:buNone/>
            </a:pPr>
            <a:r>
              <a:rPr lang="de" sz="1000">
                <a:solidFill>
                  <a:schemeClr val="dk1"/>
                </a:solidFill>
                <a:latin typeface="Helvetica Neue"/>
                <a:ea typeface="Helvetica Neue"/>
                <a:cs typeface="Helvetica Neue"/>
                <a:sym typeface="Helvetica Neue"/>
              </a:rPr>
              <a:t>Is the center able to interact with other specialties for the management of comorbidities, the treatment of patients with differential diagnoses, and to perform extended diagnostics?</a:t>
            </a:r>
            <a:endParaRPr sz="1000">
              <a:solidFill>
                <a:schemeClr val="dk1"/>
              </a:solidFill>
              <a:latin typeface="Helvetica Neue"/>
              <a:ea typeface="Helvetica Neue"/>
              <a:cs typeface="Helvetica Neue"/>
              <a:sym typeface="Helvetica Neue"/>
            </a:endParaRPr>
          </a:p>
        </p:txBody>
      </p:sp>
      <p:sp>
        <p:nvSpPr>
          <p:cNvPr id="168" name="Google Shape;168;p22"/>
          <p:cNvSpPr/>
          <p:nvPr/>
        </p:nvSpPr>
        <p:spPr>
          <a:xfrm>
            <a:off x="7517575" y="1912481"/>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22"/>
          <p:cNvSpPr txBox="1"/>
          <p:nvPr/>
        </p:nvSpPr>
        <p:spPr>
          <a:xfrm>
            <a:off x="5929325" y="1747213"/>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a:solidFill>
                  <a:schemeClr val="dk1"/>
                </a:solidFill>
                <a:latin typeface="Helvetica Neue"/>
                <a:ea typeface="Helvetica Neue"/>
                <a:cs typeface="Helvetica Neue"/>
                <a:sym typeface="Helvetica Neue"/>
              </a:rPr>
              <a:t>YES</a:t>
            </a:r>
            <a:endParaRPr sz="1000">
              <a:solidFill>
                <a:schemeClr val="dk1"/>
              </a:solidFill>
              <a:latin typeface="Helvetica Neue"/>
              <a:ea typeface="Helvetica Neue"/>
              <a:cs typeface="Helvetica Neue"/>
              <a:sym typeface="Helvetica Neue"/>
            </a:endParaRPr>
          </a:p>
        </p:txBody>
      </p:sp>
      <p:sp>
        <p:nvSpPr>
          <p:cNvPr id="170" name="Google Shape;170;p22"/>
          <p:cNvSpPr/>
          <p:nvPr/>
        </p:nvSpPr>
        <p:spPr>
          <a:xfrm>
            <a:off x="6502150" y="1912481"/>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22"/>
          <p:cNvSpPr txBox="1"/>
          <p:nvPr/>
        </p:nvSpPr>
        <p:spPr>
          <a:xfrm>
            <a:off x="6998300" y="1747213"/>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a:solidFill>
                  <a:schemeClr val="dk1"/>
                </a:solidFill>
                <a:latin typeface="Helvetica Neue"/>
                <a:ea typeface="Helvetica Neue"/>
                <a:cs typeface="Helvetica Neue"/>
                <a:sym typeface="Helvetica Neue"/>
              </a:rPr>
              <a:t>NO</a:t>
            </a:r>
            <a:endParaRPr sz="1000">
              <a:solidFill>
                <a:schemeClr val="dk1"/>
              </a:solidFill>
              <a:latin typeface="Helvetica Neue"/>
              <a:ea typeface="Helvetica Neue"/>
              <a:cs typeface="Helvetica Neue"/>
              <a:sym typeface="Helvetica Neue"/>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2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de" sz="1600">
                <a:solidFill>
                  <a:srgbClr val="1155CC"/>
                </a:solidFill>
                <a:latin typeface="Helvetica Neue"/>
                <a:ea typeface="Helvetica Neue"/>
                <a:cs typeface="Helvetica Neue"/>
                <a:sym typeface="Helvetica Neue"/>
              </a:rPr>
              <a:t>6. Accessibility and visibility</a:t>
            </a:r>
            <a:endParaRPr sz="1600">
              <a:solidFill>
                <a:srgbClr val="1155CC"/>
              </a:solidFill>
              <a:latin typeface="Helvetica Neue"/>
              <a:ea typeface="Helvetica Neue"/>
              <a:cs typeface="Helvetica Neue"/>
              <a:sym typeface="Helvetica Neue"/>
            </a:endParaRPr>
          </a:p>
        </p:txBody>
      </p:sp>
      <p:sp>
        <p:nvSpPr>
          <p:cNvPr id="177" name="Google Shape;177;p23"/>
          <p:cNvSpPr txBox="1">
            <a:spLocks noGrp="1"/>
          </p:cNvSpPr>
          <p:nvPr>
            <p:ph type="body" idx="1"/>
          </p:nvPr>
        </p:nvSpPr>
        <p:spPr>
          <a:xfrm>
            <a:off x="495025" y="759025"/>
            <a:ext cx="7269300" cy="572700"/>
          </a:xfrm>
          <a:prstGeom prst="rect">
            <a:avLst/>
          </a:prstGeom>
        </p:spPr>
        <p:txBody>
          <a:bodyPr spcFirstLastPara="1" wrap="square" lIns="91425" tIns="91425" rIns="91425" bIns="91425" anchor="t" anchorCtr="0">
            <a:normAutofit fontScale="77500" lnSpcReduction="20000"/>
          </a:bodyPr>
          <a:lstStyle/>
          <a:p>
            <a:pPr marL="0" lvl="0" indent="0" algn="l" rtl="0">
              <a:spcBef>
                <a:spcPts val="0"/>
              </a:spcBef>
              <a:spcAft>
                <a:spcPts val="1200"/>
              </a:spcAft>
              <a:buNone/>
            </a:pPr>
            <a:r>
              <a:rPr lang="de" sz="1000">
                <a:solidFill>
                  <a:schemeClr val="dk1"/>
                </a:solidFill>
                <a:latin typeface="Helvetica Neue"/>
                <a:ea typeface="Helvetica Neue"/>
                <a:cs typeface="Helvetica Neue"/>
                <a:sym typeface="Helvetica Neue"/>
              </a:rPr>
              <a:t>Urticaria patients need to be able to find the center via information on the web; center needs to have referral network(s) of physicians; center needs to work with patient association(s), where applicable.</a:t>
            </a:r>
            <a:endParaRPr>
              <a:latin typeface="Helvetica Neue"/>
              <a:ea typeface="Helvetica Neue"/>
              <a:cs typeface="Helvetica Neue"/>
              <a:sym typeface="Helvetica Neue"/>
            </a:endParaRPr>
          </a:p>
        </p:txBody>
      </p:sp>
      <p:sp>
        <p:nvSpPr>
          <p:cNvPr id="178" name="Google Shape;178;p23"/>
          <p:cNvSpPr txBox="1"/>
          <p:nvPr/>
        </p:nvSpPr>
        <p:spPr>
          <a:xfrm>
            <a:off x="592225" y="3112125"/>
            <a:ext cx="3769800" cy="1262100"/>
          </a:xfrm>
          <a:prstGeom prst="rect">
            <a:avLst/>
          </a:prstGeom>
          <a:noFill/>
          <a:ln w="9525" cap="flat" cmpd="sng">
            <a:solidFill>
              <a:schemeClr val="accent3"/>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de" sz="1000">
                <a:solidFill>
                  <a:srgbClr val="1155CC"/>
                </a:solidFill>
                <a:latin typeface="Helvetica Neue"/>
                <a:ea typeface="Helvetica Neue"/>
                <a:cs typeface="Helvetica Neue"/>
                <a:sym typeface="Helvetica Neue"/>
              </a:rPr>
              <a:t>Please provide the link to your centers’ website:</a:t>
            </a:r>
            <a:endParaRPr sz="1000">
              <a:solidFill>
                <a:srgbClr val="1155CC"/>
              </a:solidFill>
              <a:latin typeface="Helvetica Neue"/>
              <a:ea typeface="Helvetica Neue"/>
              <a:cs typeface="Helvetica Neue"/>
              <a:sym typeface="Helvetica Neue"/>
            </a:endParaRPr>
          </a:p>
          <a:p>
            <a:pPr marL="457200" lvl="0" indent="0" algn="l" rtl="0">
              <a:spcBef>
                <a:spcPts val="0"/>
              </a:spcBef>
              <a:spcAft>
                <a:spcPts val="0"/>
              </a:spcAft>
              <a:buNone/>
            </a:pPr>
            <a:r>
              <a:rPr lang="de" sz="1000">
                <a:solidFill>
                  <a:schemeClr val="lt2"/>
                </a:solidFill>
                <a:latin typeface="Helvetica Neue"/>
                <a:ea typeface="Helvetica Neue"/>
                <a:cs typeface="Helvetica Neue"/>
                <a:sym typeface="Helvetica Neue"/>
              </a:rPr>
              <a:t>x</a:t>
            </a:r>
            <a:endParaRPr sz="1000">
              <a:solidFill>
                <a:schemeClr val="lt2"/>
              </a:solidFill>
              <a:latin typeface="Helvetica Neue"/>
              <a:ea typeface="Helvetica Neue"/>
              <a:cs typeface="Helvetica Neue"/>
              <a:sym typeface="Helvetica Neue"/>
            </a:endParaRPr>
          </a:p>
          <a:p>
            <a:pPr marL="457200" lvl="0" indent="0" algn="l" rtl="0">
              <a:spcBef>
                <a:spcPts val="0"/>
              </a:spcBef>
              <a:spcAft>
                <a:spcPts val="0"/>
              </a:spcAft>
              <a:buNone/>
            </a:pPr>
            <a:r>
              <a:rPr lang="de" sz="1000">
                <a:solidFill>
                  <a:schemeClr val="lt2"/>
                </a:solidFill>
                <a:latin typeface="Helvetica Neue"/>
                <a:ea typeface="Helvetica Neue"/>
                <a:cs typeface="Helvetica Neue"/>
                <a:sym typeface="Helvetica Neue"/>
              </a:rPr>
              <a:t>x</a:t>
            </a:r>
            <a:endParaRPr sz="1000">
              <a:solidFill>
                <a:schemeClr val="lt2"/>
              </a:solidFill>
              <a:latin typeface="Helvetica Neue"/>
              <a:ea typeface="Helvetica Neue"/>
              <a:cs typeface="Helvetica Neue"/>
              <a:sym typeface="Helvetica Neue"/>
            </a:endParaRPr>
          </a:p>
          <a:p>
            <a:pPr marL="457200" lvl="0" indent="0" algn="l" rtl="0">
              <a:spcBef>
                <a:spcPts val="0"/>
              </a:spcBef>
              <a:spcAft>
                <a:spcPts val="0"/>
              </a:spcAft>
              <a:buNone/>
            </a:pPr>
            <a:r>
              <a:rPr lang="de" sz="1000">
                <a:solidFill>
                  <a:schemeClr val="lt2"/>
                </a:solidFill>
                <a:latin typeface="Helvetica Neue"/>
                <a:ea typeface="Helvetica Neue"/>
                <a:cs typeface="Helvetica Neue"/>
                <a:sym typeface="Helvetica Neue"/>
              </a:rPr>
              <a:t>x</a:t>
            </a:r>
            <a:endParaRPr sz="1000">
              <a:solidFill>
                <a:schemeClr val="lt2"/>
              </a:solidFill>
              <a:latin typeface="Helvetica Neue"/>
              <a:ea typeface="Helvetica Neue"/>
              <a:cs typeface="Helvetica Neue"/>
              <a:sym typeface="Helvetica Neue"/>
            </a:endParaRPr>
          </a:p>
          <a:p>
            <a:pPr marL="457200" lvl="0" indent="0" algn="l" rtl="0">
              <a:spcBef>
                <a:spcPts val="0"/>
              </a:spcBef>
              <a:spcAft>
                <a:spcPts val="0"/>
              </a:spcAft>
              <a:buNone/>
            </a:pPr>
            <a:r>
              <a:rPr lang="de" sz="1000">
                <a:solidFill>
                  <a:schemeClr val="lt2"/>
                </a:solidFill>
                <a:latin typeface="Helvetica Neue"/>
                <a:ea typeface="Helvetica Neue"/>
                <a:cs typeface="Helvetica Neue"/>
                <a:sym typeface="Helvetica Neue"/>
              </a:rPr>
              <a:t>x</a:t>
            </a:r>
            <a:endParaRPr sz="1000">
              <a:solidFill>
                <a:schemeClr val="lt2"/>
              </a:solidFill>
              <a:latin typeface="Helvetica Neue"/>
              <a:ea typeface="Helvetica Neue"/>
              <a:cs typeface="Helvetica Neue"/>
              <a:sym typeface="Helvetica Neue"/>
            </a:endParaRPr>
          </a:p>
          <a:p>
            <a:pPr marL="457200" lvl="0" indent="0" algn="l" rtl="0">
              <a:spcBef>
                <a:spcPts val="0"/>
              </a:spcBef>
              <a:spcAft>
                <a:spcPts val="0"/>
              </a:spcAft>
              <a:buNone/>
            </a:pPr>
            <a:endParaRPr sz="1000">
              <a:solidFill>
                <a:schemeClr val="accent1"/>
              </a:solidFill>
              <a:latin typeface="Helvetica Neue"/>
              <a:ea typeface="Helvetica Neue"/>
              <a:cs typeface="Helvetica Neue"/>
              <a:sym typeface="Helvetica Neue"/>
            </a:endParaRPr>
          </a:p>
          <a:p>
            <a:pPr marL="0" lvl="0" indent="0" algn="l" rtl="0">
              <a:spcBef>
                <a:spcPts val="0"/>
              </a:spcBef>
              <a:spcAft>
                <a:spcPts val="0"/>
              </a:spcAft>
              <a:buNone/>
            </a:pPr>
            <a:endParaRPr sz="1000">
              <a:latin typeface="Helvetica Neue"/>
              <a:ea typeface="Helvetica Neue"/>
              <a:cs typeface="Helvetica Neue"/>
              <a:sym typeface="Helvetica Neue"/>
            </a:endParaRPr>
          </a:p>
        </p:txBody>
      </p:sp>
      <p:sp>
        <p:nvSpPr>
          <p:cNvPr id="179" name="Google Shape;179;p23"/>
          <p:cNvSpPr txBox="1"/>
          <p:nvPr/>
        </p:nvSpPr>
        <p:spPr>
          <a:xfrm>
            <a:off x="592225" y="1331725"/>
            <a:ext cx="4299900" cy="13314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0"/>
              </a:spcAft>
              <a:buClr>
                <a:schemeClr val="dk1"/>
              </a:buClr>
              <a:buSzPts val="1100"/>
              <a:buFont typeface="Arial"/>
              <a:buNone/>
            </a:pPr>
            <a:r>
              <a:rPr lang="de" sz="1000">
                <a:solidFill>
                  <a:srgbClr val="1155CC"/>
                </a:solidFill>
                <a:latin typeface="Helvetica Neue"/>
                <a:ea typeface="Helvetica Neue"/>
                <a:cs typeface="Helvetica Neue"/>
                <a:sym typeface="Helvetica Neue"/>
              </a:rPr>
              <a:t>Deliverables:</a:t>
            </a:r>
            <a:endParaRPr sz="1000">
              <a:solidFill>
                <a:srgbClr val="1155CC"/>
              </a:solidFill>
              <a:latin typeface="Helvetica Neue"/>
              <a:ea typeface="Helvetica Neue"/>
              <a:cs typeface="Helvetica Neue"/>
              <a:sym typeface="Helvetica Neue"/>
            </a:endParaRPr>
          </a:p>
          <a:p>
            <a:pPr marL="0" lvl="0" indent="0" algn="l" rtl="0">
              <a:lnSpc>
                <a:spcPct val="115000"/>
              </a:lnSpc>
              <a:spcBef>
                <a:spcPts val="1200"/>
              </a:spcBef>
              <a:spcAft>
                <a:spcPts val="0"/>
              </a:spcAft>
              <a:buClr>
                <a:schemeClr val="dk1"/>
              </a:buClr>
              <a:buSzPts val="1100"/>
              <a:buFont typeface="Arial"/>
              <a:buNone/>
            </a:pPr>
            <a:r>
              <a:rPr lang="de" sz="1000">
                <a:solidFill>
                  <a:schemeClr val="dk1"/>
                </a:solidFill>
                <a:latin typeface="Helvetica Neue"/>
                <a:ea typeface="Helvetica Neue"/>
                <a:cs typeface="Helvetica Neue"/>
                <a:sym typeface="Helvetica Neue"/>
              </a:rPr>
              <a:t>Center clinic hours are posted on website?</a:t>
            </a:r>
            <a:endParaRPr sz="1000">
              <a:solidFill>
                <a:schemeClr val="dk1"/>
              </a:solidFill>
              <a:latin typeface="Helvetica Neue"/>
              <a:ea typeface="Helvetica Neue"/>
              <a:cs typeface="Helvetica Neue"/>
              <a:sym typeface="Helvetica Neue"/>
            </a:endParaRPr>
          </a:p>
          <a:p>
            <a:pPr marL="0" lvl="0" indent="0" algn="l" rtl="0">
              <a:lnSpc>
                <a:spcPct val="115000"/>
              </a:lnSpc>
              <a:spcBef>
                <a:spcPts val="1200"/>
              </a:spcBef>
              <a:spcAft>
                <a:spcPts val="0"/>
              </a:spcAft>
              <a:buClr>
                <a:schemeClr val="dk1"/>
              </a:buClr>
              <a:buSzPts val="1100"/>
              <a:buFont typeface="Arial"/>
              <a:buNone/>
            </a:pPr>
            <a:r>
              <a:rPr lang="de" sz="1000">
                <a:solidFill>
                  <a:schemeClr val="dk1"/>
                </a:solidFill>
                <a:latin typeface="Helvetica Neue"/>
                <a:ea typeface="Helvetica Neue"/>
                <a:cs typeface="Helvetica Neue"/>
                <a:sym typeface="Helvetica Neue"/>
              </a:rPr>
              <a:t>Is there evidence of local referral network?</a:t>
            </a:r>
            <a:endParaRPr sz="1000">
              <a:solidFill>
                <a:schemeClr val="dk1"/>
              </a:solidFill>
              <a:latin typeface="Helvetica Neue"/>
              <a:ea typeface="Helvetica Neue"/>
              <a:cs typeface="Helvetica Neue"/>
              <a:sym typeface="Helvetica Neue"/>
            </a:endParaRPr>
          </a:p>
          <a:p>
            <a:pPr marL="0" lvl="0" indent="0" algn="l" rtl="0">
              <a:spcBef>
                <a:spcPts val="1200"/>
              </a:spcBef>
              <a:spcAft>
                <a:spcPts val="0"/>
              </a:spcAft>
              <a:buNone/>
            </a:pPr>
            <a:r>
              <a:rPr lang="de" sz="1000">
                <a:solidFill>
                  <a:schemeClr val="dk1"/>
                </a:solidFill>
                <a:latin typeface="Helvetica Neue"/>
                <a:ea typeface="Helvetica Neue"/>
                <a:cs typeface="Helvetica Neue"/>
                <a:sym typeface="Helvetica Neue"/>
              </a:rPr>
              <a:t>Recommends the patient organization the center?</a:t>
            </a:r>
            <a:endParaRPr>
              <a:latin typeface="Helvetica Neue"/>
              <a:ea typeface="Helvetica Neue"/>
              <a:cs typeface="Helvetica Neue"/>
              <a:sym typeface="Helvetica Neue"/>
            </a:endParaRPr>
          </a:p>
        </p:txBody>
      </p:sp>
      <p:sp>
        <p:nvSpPr>
          <p:cNvPr id="180" name="Google Shape;180;p23"/>
          <p:cNvSpPr/>
          <p:nvPr/>
        </p:nvSpPr>
        <p:spPr>
          <a:xfrm>
            <a:off x="6720000" y="1837952"/>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23"/>
          <p:cNvSpPr txBox="1"/>
          <p:nvPr/>
        </p:nvSpPr>
        <p:spPr>
          <a:xfrm>
            <a:off x="5131750" y="1664138"/>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a:solidFill>
                  <a:schemeClr val="dk1"/>
                </a:solidFill>
                <a:latin typeface="Helvetica Neue"/>
                <a:ea typeface="Helvetica Neue"/>
                <a:cs typeface="Helvetica Neue"/>
                <a:sym typeface="Helvetica Neue"/>
              </a:rPr>
              <a:t>YES</a:t>
            </a:r>
            <a:endParaRPr sz="1000">
              <a:solidFill>
                <a:schemeClr val="dk1"/>
              </a:solidFill>
              <a:latin typeface="Helvetica Neue"/>
              <a:ea typeface="Helvetica Neue"/>
              <a:cs typeface="Helvetica Neue"/>
              <a:sym typeface="Helvetica Neue"/>
            </a:endParaRPr>
          </a:p>
        </p:txBody>
      </p:sp>
      <p:sp>
        <p:nvSpPr>
          <p:cNvPr id="182" name="Google Shape;182;p23"/>
          <p:cNvSpPr/>
          <p:nvPr/>
        </p:nvSpPr>
        <p:spPr>
          <a:xfrm>
            <a:off x="5704575" y="1837952"/>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23"/>
          <p:cNvSpPr txBox="1"/>
          <p:nvPr/>
        </p:nvSpPr>
        <p:spPr>
          <a:xfrm>
            <a:off x="6200725" y="1664138"/>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a:solidFill>
                  <a:schemeClr val="dk1"/>
                </a:solidFill>
                <a:latin typeface="Helvetica Neue"/>
                <a:ea typeface="Helvetica Neue"/>
                <a:cs typeface="Helvetica Neue"/>
                <a:sym typeface="Helvetica Neue"/>
              </a:rPr>
              <a:t>NO</a:t>
            </a:r>
            <a:endParaRPr sz="1000">
              <a:solidFill>
                <a:schemeClr val="dk1"/>
              </a:solidFill>
              <a:latin typeface="Helvetica Neue"/>
              <a:ea typeface="Helvetica Neue"/>
              <a:cs typeface="Helvetica Neue"/>
              <a:sym typeface="Helvetica Neue"/>
            </a:endParaRPr>
          </a:p>
        </p:txBody>
      </p:sp>
      <p:sp>
        <p:nvSpPr>
          <p:cNvPr id="184" name="Google Shape;184;p23"/>
          <p:cNvSpPr/>
          <p:nvPr/>
        </p:nvSpPr>
        <p:spPr>
          <a:xfrm>
            <a:off x="6720000" y="2142752"/>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23"/>
          <p:cNvSpPr txBox="1"/>
          <p:nvPr/>
        </p:nvSpPr>
        <p:spPr>
          <a:xfrm>
            <a:off x="5131750" y="1968938"/>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a:solidFill>
                  <a:schemeClr val="dk1"/>
                </a:solidFill>
                <a:latin typeface="Helvetica Neue"/>
                <a:ea typeface="Helvetica Neue"/>
                <a:cs typeface="Helvetica Neue"/>
                <a:sym typeface="Helvetica Neue"/>
              </a:rPr>
              <a:t>YES</a:t>
            </a:r>
            <a:endParaRPr sz="1000">
              <a:solidFill>
                <a:schemeClr val="dk1"/>
              </a:solidFill>
              <a:latin typeface="Helvetica Neue"/>
              <a:ea typeface="Helvetica Neue"/>
              <a:cs typeface="Helvetica Neue"/>
              <a:sym typeface="Helvetica Neue"/>
            </a:endParaRPr>
          </a:p>
        </p:txBody>
      </p:sp>
      <p:sp>
        <p:nvSpPr>
          <p:cNvPr id="186" name="Google Shape;186;p23"/>
          <p:cNvSpPr/>
          <p:nvPr/>
        </p:nvSpPr>
        <p:spPr>
          <a:xfrm>
            <a:off x="5704575" y="2142752"/>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23"/>
          <p:cNvSpPr txBox="1"/>
          <p:nvPr/>
        </p:nvSpPr>
        <p:spPr>
          <a:xfrm>
            <a:off x="6200725" y="1968938"/>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a:solidFill>
                  <a:schemeClr val="dk1"/>
                </a:solidFill>
                <a:latin typeface="Helvetica Neue"/>
                <a:ea typeface="Helvetica Neue"/>
                <a:cs typeface="Helvetica Neue"/>
                <a:sym typeface="Helvetica Neue"/>
              </a:rPr>
              <a:t>NO</a:t>
            </a:r>
            <a:endParaRPr sz="1000">
              <a:solidFill>
                <a:schemeClr val="dk1"/>
              </a:solidFill>
              <a:latin typeface="Helvetica Neue"/>
              <a:ea typeface="Helvetica Neue"/>
              <a:cs typeface="Helvetica Neue"/>
              <a:sym typeface="Helvetica Neue"/>
            </a:endParaRPr>
          </a:p>
        </p:txBody>
      </p:sp>
      <p:sp>
        <p:nvSpPr>
          <p:cNvPr id="188" name="Google Shape;188;p23"/>
          <p:cNvSpPr/>
          <p:nvPr/>
        </p:nvSpPr>
        <p:spPr>
          <a:xfrm>
            <a:off x="6720000" y="2447552"/>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23"/>
          <p:cNvSpPr txBox="1"/>
          <p:nvPr/>
        </p:nvSpPr>
        <p:spPr>
          <a:xfrm>
            <a:off x="5131750" y="2273738"/>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a:solidFill>
                  <a:schemeClr val="dk1"/>
                </a:solidFill>
                <a:latin typeface="Helvetica Neue"/>
                <a:ea typeface="Helvetica Neue"/>
                <a:cs typeface="Helvetica Neue"/>
                <a:sym typeface="Helvetica Neue"/>
              </a:rPr>
              <a:t>YES</a:t>
            </a:r>
            <a:endParaRPr sz="1000">
              <a:solidFill>
                <a:schemeClr val="dk1"/>
              </a:solidFill>
              <a:latin typeface="Helvetica Neue"/>
              <a:ea typeface="Helvetica Neue"/>
              <a:cs typeface="Helvetica Neue"/>
              <a:sym typeface="Helvetica Neue"/>
            </a:endParaRPr>
          </a:p>
        </p:txBody>
      </p:sp>
      <p:sp>
        <p:nvSpPr>
          <p:cNvPr id="190" name="Google Shape;190;p23"/>
          <p:cNvSpPr/>
          <p:nvPr/>
        </p:nvSpPr>
        <p:spPr>
          <a:xfrm>
            <a:off x="5704575" y="2447552"/>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23"/>
          <p:cNvSpPr txBox="1"/>
          <p:nvPr/>
        </p:nvSpPr>
        <p:spPr>
          <a:xfrm>
            <a:off x="6200725" y="2273738"/>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a:solidFill>
                  <a:schemeClr val="dk1"/>
                </a:solidFill>
                <a:latin typeface="Helvetica Neue"/>
                <a:ea typeface="Helvetica Neue"/>
                <a:cs typeface="Helvetica Neue"/>
                <a:sym typeface="Helvetica Neue"/>
              </a:rPr>
              <a:t>NO</a:t>
            </a:r>
            <a:endParaRPr sz="1000">
              <a:solidFill>
                <a:schemeClr val="dk1"/>
              </a:solidFill>
              <a:latin typeface="Helvetica Neue"/>
              <a:ea typeface="Helvetica Neue"/>
              <a:cs typeface="Helvetica Neue"/>
              <a:sym typeface="Helvetica Neue"/>
            </a:endParaRPr>
          </a:p>
        </p:txBody>
      </p:sp>
      <p:sp>
        <p:nvSpPr>
          <p:cNvPr id="192" name="Google Shape;192;p23"/>
          <p:cNvSpPr txBox="1"/>
          <p:nvPr/>
        </p:nvSpPr>
        <p:spPr>
          <a:xfrm>
            <a:off x="4766050" y="3112125"/>
            <a:ext cx="3874500" cy="1262100"/>
          </a:xfrm>
          <a:prstGeom prst="rect">
            <a:avLst/>
          </a:prstGeom>
          <a:noFill/>
          <a:ln w="9525" cap="flat" cmpd="sng">
            <a:solidFill>
              <a:schemeClr val="accent3"/>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de" sz="1000">
                <a:solidFill>
                  <a:srgbClr val="1155CC"/>
                </a:solidFill>
                <a:latin typeface="Helvetica Neue"/>
                <a:ea typeface="Helvetica Neue"/>
                <a:cs typeface="Helvetica Neue"/>
                <a:sym typeface="Helvetica Neue"/>
              </a:rPr>
              <a:t>Please provide information on your local referral network and the name of the patient organization who recommends your center:</a:t>
            </a:r>
            <a:endParaRPr sz="1000">
              <a:solidFill>
                <a:srgbClr val="1155CC"/>
              </a:solidFill>
              <a:latin typeface="Helvetica Neue"/>
              <a:ea typeface="Helvetica Neue"/>
              <a:cs typeface="Helvetica Neue"/>
              <a:sym typeface="Helvetica Neue"/>
            </a:endParaRPr>
          </a:p>
          <a:p>
            <a:pPr marL="457200" lvl="0" indent="0" algn="l" rtl="0">
              <a:spcBef>
                <a:spcPts val="0"/>
              </a:spcBef>
              <a:spcAft>
                <a:spcPts val="0"/>
              </a:spcAft>
              <a:buNone/>
            </a:pPr>
            <a:r>
              <a:rPr lang="de" sz="1000">
                <a:solidFill>
                  <a:schemeClr val="lt2"/>
                </a:solidFill>
                <a:latin typeface="Helvetica Neue"/>
                <a:ea typeface="Helvetica Neue"/>
                <a:cs typeface="Helvetica Neue"/>
                <a:sym typeface="Helvetica Neue"/>
              </a:rPr>
              <a:t>x</a:t>
            </a:r>
            <a:endParaRPr sz="1000">
              <a:solidFill>
                <a:schemeClr val="lt2"/>
              </a:solidFill>
              <a:latin typeface="Helvetica Neue"/>
              <a:ea typeface="Helvetica Neue"/>
              <a:cs typeface="Helvetica Neue"/>
              <a:sym typeface="Helvetica Neue"/>
            </a:endParaRPr>
          </a:p>
          <a:p>
            <a:pPr marL="457200" lvl="0" indent="0" algn="l" rtl="0">
              <a:spcBef>
                <a:spcPts val="0"/>
              </a:spcBef>
              <a:spcAft>
                <a:spcPts val="0"/>
              </a:spcAft>
              <a:buNone/>
            </a:pPr>
            <a:r>
              <a:rPr lang="de" sz="1000">
                <a:solidFill>
                  <a:schemeClr val="lt2"/>
                </a:solidFill>
                <a:latin typeface="Helvetica Neue"/>
                <a:ea typeface="Helvetica Neue"/>
                <a:cs typeface="Helvetica Neue"/>
                <a:sym typeface="Helvetica Neue"/>
              </a:rPr>
              <a:t>x</a:t>
            </a:r>
            <a:endParaRPr sz="1000">
              <a:solidFill>
                <a:schemeClr val="lt2"/>
              </a:solidFill>
              <a:latin typeface="Helvetica Neue"/>
              <a:ea typeface="Helvetica Neue"/>
              <a:cs typeface="Helvetica Neue"/>
              <a:sym typeface="Helvetica Neue"/>
            </a:endParaRPr>
          </a:p>
          <a:p>
            <a:pPr marL="457200" lvl="0" indent="0" algn="l" rtl="0">
              <a:spcBef>
                <a:spcPts val="0"/>
              </a:spcBef>
              <a:spcAft>
                <a:spcPts val="0"/>
              </a:spcAft>
              <a:buNone/>
            </a:pPr>
            <a:r>
              <a:rPr lang="de" sz="1000">
                <a:solidFill>
                  <a:schemeClr val="lt2"/>
                </a:solidFill>
                <a:latin typeface="Helvetica Neue"/>
                <a:ea typeface="Helvetica Neue"/>
                <a:cs typeface="Helvetica Neue"/>
                <a:sym typeface="Helvetica Neue"/>
              </a:rPr>
              <a:t>x</a:t>
            </a:r>
            <a:endParaRPr sz="1000">
              <a:solidFill>
                <a:schemeClr val="lt2"/>
              </a:solidFill>
              <a:latin typeface="Helvetica Neue"/>
              <a:ea typeface="Helvetica Neue"/>
              <a:cs typeface="Helvetica Neue"/>
              <a:sym typeface="Helvetica Neue"/>
            </a:endParaRPr>
          </a:p>
          <a:p>
            <a:pPr marL="457200" lvl="0" indent="0" algn="l" rtl="0">
              <a:spcBef>
                <a:spcPts val="0"/>
              </a:spcBef>
              <a:spcAft>
                <a:spcPts val="0"/>
              </a:spcAft>
              <a:buNone/>
            </a:pPr>
            <a:r>
              <a:rPr lang="de" sz="1000">
                <a:solidFill>
                  <a:schemeClr val="lt2"/>
                </a:solidFill>
                <a:latin typeface="Helvetica Neue"/>
                <a:ea typeface="Helvetica Neue"/>
                <a:cs typeface="Helvetica Neue"/>
                <a:sym typeface="Helvetica Neue"/>
              </a:rPr>
              <a:t>x</a:t>
            </a:r>
            <a:endParaRPr sz="1000">
              <a:solidFill>
                <a:schemeClr val="lt2"/>
              </a:solidFill>
              <a:latin typeface="Helvetica Neue"/>
              <a:ea typeface="Helvetica Neue"/>
              <a:cs typeface="Helvetica Neue"/>
              <a:sym typeface="Helvetica Neue"/>
            </a:endParaRPr>
          </a:p>
          <a:p>
            <a:pPr marL="0" lvl="0" indent="0" algn="l" rtl="0">
              <a:spcBef>
                <a:spcPts val="0"/>
              </a:spcBef>
              <a:spcAft>
                <a:spcPts val="0"/>
              </a:spcAft>
              <a:buNone/>
            </a:pPr>
            <a:endParaRPr sz="1000">
              <a:solidFill>
                <a:srgbClr val="1155CC"/>
              </a:solidFill>
              <a:latin typeface="Helvetica Neue"/>
              <a:ea typeface="Helvetica Neue"/>
              <a:cs typeface="Helvetica Neue"/>
              <a:sym typeface="Helvetica Neue"/>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2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de" sz="1600">
                <a:solidFill>
                  <a:srgbClr val="1155CC"/>
                </a:solidFill>
                <a:latin typeface="Helvetica Neue"/>
                <a:ea typeface="Helvetica Neue"/>
                <a:cs typeface="Helvetica Neue"/>
                <a:sym typeface="Helvetica Neue"/>
              </a:rPr>
              <a:t>7. Communication skills</a:t>
            </a:r>
            <a:endParaRPr sz="1600">
              <a:solidFill>
                <a:srgbClr val="1155CC"/>
              </a:solidFill>
              <a:latin typeface="Helvetica Neue"/>
              <a:ea typeface="Helvetica Neue"/>
              <a:cs typeface="Helvetica Neue"/>
              <a:sym typeface="Helvetica Neue"/>
            </a:endParaRPr>
          </a:p>
          <a:p>
            <a:pPr marL="0" lvl="0" indent="0" algn="l" rtl="0">
              <a:spcBef>
                <a:spcPts val="0"/>
              </a:spcBef>
              <a:spcAft>
                <a:spcPts val="0"/>
              </a:spcAft>
              <a:buNone/>
            </a:pPr>
            <a:endParaRPr sz="1600">
              <a:solidFill>
                <a:srgbClr val="1155CC"/>
              </a:solidFill>
              <a:latin typeface="Helvetica Neue"/>
              <a:ea typeface="Helvetica Neue"/>
              <a:cs typeface="Helvetica Neue"/>
              <a:sym typeface="Helvetica Neue"/>
            </a:endParaRPr>
          </a:p>
        </p:txBody>
      </p:sp>
      <p:sp>
        <p:nvSpPr>
          <p:cNvPr id="198" name="Google Shape;198;p24"/>
          <p:cNvSpPr txBox="1">
            <a:spLocks noGrp="1"/>
          </p:cNvSpPr>
          <p:nvPr>
            <p:ph type="body" idx="1"/>
          </p:nvPr>
        </p:nvSpPr>
        <p:spPr>
          <a:xfrm>
            <a:off x="623400" y="835250"/>
            <a:ext cx="7209000" cy="318300"/>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None/>
            </a:pPr>
            <a:r>
              <a:rPr lang="de" sz="1000">
                <a:solidFill>
                  <a:schemeClr val="dk1"/>
                </a:solidFill>
                <a:latin typeface="Helvetica Neue"/>
                <a:ea typeface="Helvetica Neue"/>
                <a:cs typeface="Helvetica Neue"/>
                <a:sym typeface="Helvetica Neue"/>
              </a:rPr>
              <a:t>Center staff needs to be able to communicate adequately with urticaria patients in national language and in English.</a:t>
            </a:r>
            <a:endParaRPr sz="1000">
              <a:latin typeface="Helvetica Neue"/>
              <a:ea typeface="Helvetica Neue"/>
              <a:cs typeface="Helvetica Neue"/>
              <a:sym typeface="Helvetica Neue"/>
            </a:endParaRPr>
          </a:p>
        </p:txBody>
      </p:sp>
      <p:sp>
        <p:nvSpPr>
          <p:cNvPr id="199" name="Google Shape;199;p24"/>
          <p:cNvSpPr/>
          <p:nvPr/>
        </p:nvSpPr>
        <p:spPr>
          <a:xfrm>
            <a:off x="7517575" y="1903935"/>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24"/>
          <p:cNvSpPr txBox="1"/>
          <p:nvPr/>
        </p:nvSpPr>
        <p:spPr>
          <a:xfrm>
            <a:off x="5929325" y="1747213"/>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a:solidFill>
                  <a:schemeClr val="dk1"/>
                </a:solidFill>
                <a:latin typeface="Helvetica Neue"/>
                <a:ea typeface="Helvetica Neue"/>
                <a:cs typeface="Helvetica Neue"/>
                <a:sym typeface="Helvetica Neue"/>
              </a:rPr>
              <a:t>YES</a:t>
            </a:r>
            <a:endParaRPr sz="1000">
              <a:solidFill>
                <a:schemeClr val="dk1"/>
              </a:solidFill>
              <a:latin typeface="Helvetica Neue"/>
              <a:ea typeface="Helvetica Neue"/>
              <a:cs typeface="Helvetica Neue"/>
              <a:sym typeface="Helvetica Neue"/>
            </a:endParaRPr>
          </a:p>
        </p:txBody>
      </p:sp>
      <p:sp>
        <p:nvSpPr>
          <p:cNvPr id="201" name="Google Shape;201;p24"/>
          <p:cNvSpPr/>
          <p:nvPr/>
        </p:nvSpPr>
        <p:spPr>
          <a:xfrm>
            <a:off x="6502150" y="1903935"/>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24"/>
          <p:cNvSpPr txBox="1"/>
          <p:nvPr/>
        </p:nvSpPr>
        <p:spPr>
          <a:xfrm>
            <a:off x="6998300" y="1747213"/>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a:solidFill>
                  <a:schemeClr val="dk1"/>
                </a:solidFill>
                <a:latin typeface="Helvetica Neue"/>
                <a:ea typeface="Helvetica Neue"/>
                <a:cs typeface="Helvetica Neue"/>
                <a:sym typeface="Helvetica Neue"/>
              </a:rPr>
              <a:t>NO</a:t>
            </a:r>
            <a:endParaRPr sz="1000">
              <a:solidFill>
                <a:schemeClr val="dk1"/>
              </a:solidFill>
              <a:latin typeface="Helvetica Neue"/>
              <a:ea typeface="Helvetica Neue"/>
              <a:cs typeface="Helvetica Neue"/>
              <a:sym typeface="Helvetica Neue"/>
            </a:endParaRPr>
          </a:p>
        </p:txBody>
      </p:sp>
      <p:sp>
        <p:nvSpPr>
          <p:cNvPr id="203" name="Google Shape;203;p24"/>
          <p:cNvSpPr txBox="1"/>
          <p:nvPr/>
        </p:nvSpPr>
        <p:spPr>
          <a:xfrm>
            <a:off x="623400" y="1319625"/>
            <a:ext cx="3802500" cy="800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de" sz="1000">
                <a:solidFill>
                  <a:srgbClr val="1155CC"/>
                </a:solidFill>
                <a:latin typeface="Helvetica Neue"/>
                <a:ea typeface="Helvetica Neue"/>
                <a:cs typeface="Helvetica Neue"/>
                <a:sym typeface="Helvetica Neue"/>
              </a:rPr>
              <a:t>Deliverable(s)</a:t>
            </a:r>
            <a:endParaRPr sz="1000">
              <a:solidFill>
                <a:srgbClr val="1155CC"/>
              </a:solidFill>
              <a:latin typeface="Helvetica Neue"/>
              <a:ea typeface="Helvetica Neue"/>
              <a:cs typeface="Helvetica Neue"/>
              <a:sym typeface="Helvetica Neue"/>
            </a:endParaRPr>
          </a:p>
          <a:p>
            <a:pPr marL="0" lvl="0" indent="0" algn="l" rtl="0">
              <a:spcBef>
                <a:spcPts val="0"/>
              </a:spcBef>
              <a:spcAft>
                <a:spcPts val="0"/>
              </a:spcAft>
              <a:buNone/>
            </a:pPr>
            <a:endParaRPr sz="1000">
              <a:solidFill>
                <a:srgbClr val="1155CC"/>
              </a:solidFill>
              <a:latin typeface="Helvetica Neue"/>
              <a:ea typeface="Helvetica Neue"/>
              <a:cs typeface="Helvetica Neue"/>
              <a:sym typeface="Helvetica Neue"/>
            </a:endParaRPr>
          </a:p>
          <a:p>
            <a:pPr marL="0" lvl="0" indent="0" algn="l" rtl="0">
              <a:spcBef>
                <a:spcPts val="0"/>
              </a:spcBef>
              <a:spcAft>
                <a:spcPts val="0"/>
              </a:spcAft>
              <a:buNone/>
            </a:pPr>
            <a:r>
              <a:rPr lang="de" sz="1000">
                <a:solidFill>
                  <a:schemeClr val="dk1"/>
                </a:solidFill>
                <a:latin typeface="Helvetica Neue"/>
                <a:ea typeface="Helvetica Neue"/>
                <a:cs typeface="Helvetica Neue"/>
                <a:sym typeface="Helvetica Neue"/>
              </a:rPr>
              <a:t>Is the staff of the center able to communicate adequately with urticaria patients in the local language and in English?</a:t>
            </a:r>
            <a:endParaRPr sz="100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25"/>
          <p:cNvSpPr txBox="1">
            <a:spLocks noGrp="1"/>
          </p:cNvSpPr>
          <p:nvPr>
            <p:ph type="title"/>
          </p:nvPr>
        </p:nvSpPr>
        <p:spPr>
          <a:xfrm>
            <a:off x="311700" y="445025"/>
            <a:ext cx="8520600" cy="443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de" sz="1600">
                <a:solidFill>
                  <a:srgbClr val="1155CC"/>
                </a:solidFill>
                <a:latin typeface="Helvetica Neue"/>
                <a:ea typeface="Helvetica Neue"/>
                <a:cs typeface="Helvetica Neue"/>
                <a:sym typeface="Helvetica Neue"/>
              </a:rPr>
              <a:t>8. Quality management</a:t>
            </a:r>
            <a:endParaRPr sz="1600">
              <a:solidFill>
                <a:srgbClr val="1155CC"/>
              </a:solidFill>
              <a:latin typeface="Helvetica Neue"/>
              <a:ea typeface="Helvetica Neue"/>
              <a:cs typeface="Helvetica Neue"/>
              <a:sym typeface="Helvetica Neue"/>
            </a:endParaRPr>
          </a:p>
          <a:p>
            <a:pPr marL="0" lvl="0" indent="0" algn="l" rtl="0">
              <a:spcBef>
                <a:spcPts val="0"/>
              </a:spcBef>
              <a:spcAft>
                <a:spcPts val="0"/>
              </a:spcAft>
              <a:buNone/>
            </a:pPr>
            <a:endParaRPr sz="1600">
              <a:solidFill>
                <a:srgbClr val="1155CC"/>
              </a:solidFill>
              <a:latin typeface="Helvetica Neue"/>
              <a:ea typeface="Helvetica Neue"/>
              <a:cs typeface="Helvetica Neue"/>
              <a:sym typeface="Helvetica Neue"/>
            </a:endParaRPr>
          </a:p>
        </p:txBody>
      </p:sp>
      <p:sp>
        <p:nvSpPr>
          <p:cNvPr id="209" name="Google Shape;209;p25"/>
          <p:cNvSpPr txBox="1">
            <a:spLocks noGrp="1"/>
          </p:cNvSpPr>
          <p:nvPr>
            <p:ph type="body" idx="1"/>
          </p:nvPr>
        </p:nvSpPr>
        <p:spPr>
          <a:xfrm>
            <a:off x="591175" y="812800"/>
            <a:ext cx="6727500" cy="509100"/>
          </a:xfrm>
          <a:prstGeom prst="rect">
            <a:avLst/>
          </a:prstGeom>
        </p:spPr>
        <p:txBody>
          <a:bodyPr spcFirstLastPara="1" wrap="square" lIns="91425" tIns="91425" rIns="91425" bIns="91425" anchor="t" anchorCtr="0">
            <a:normAutofit fontScale="77500" lnSpcReduction="20000"/>
          </a:bodyPr>
          <a:lstStyle/>
          <a:p>
            <a:pPr marL="0" lvl="0" indent="0" algn="l" rtl="0">
              <a:spcBef>
                <a:spcPts val="0"/>
              </a:spcBef>
              <a:spcAft>
                <a:spcPts val="1200"/>
              </a:spcAft>
              <a:buNone/>
            </a:pPr>
            <a:r>
              <a:rPr lang="de" sz="1000">
                <a:solidFill>
                  <a:schemeClr val="dk1"/>
                </a:solidFill>
                <a:latin typeface="Helvetica Neue"/>
                <a:ea typeface="Helvetica Neue"/>
                <a:cs typeface="Helvetica Neue"/>
                <a:sym typeface="Helvetica Neue"/>
              </a:rPr>
              <a:t>Center needs to have Quality Management (QM) system in place, need to have written protocols and standard operating procedures (SOPs).</a:t>
            </a:r>
            <a:endParaRPr>
              <a:latin typeface="Helvetica Neue"/>
              <a:ea typeface="Helvetica Neue"/>
              <a:cs typeface="Helvetica Neue"/>
              <a:sym typeface="Helvetica Neue"/>
            </a:endParaRPr>
          </a:p>
        </p:txBody>
      </p:sp>
      <p:sp>
        <p:nvSpPr>
          <p:cNvPr id="210" name="Google Shape;210;p25"/>
          <p:cNvSpPr txBox="1"/>
          <p:nvPr/>
        </p:nvSpPr>
        <p:spPr>
          <a:xfrm>
            <a:off x="690125" y="1416325"/>
            <a:ext cx="4624800" cy="18624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0"/>
              </a:spcAft>
              <a:buNone/>
            </a:pPr>
            <a:r>
              <a:rPr lang="de" sz="1000">
                <a:solidFill>
                  <a:srgbClr val="1155CC"/>
                </a:solidFill>
                <a:latin typeface="Helvetica Neue"/>
                <a:ea typeface="Helvetica Neue"/>
                <a:cs typeface="Helvetica Neue"/>
                <a:sym typeface="Helvetica Neue"/>
              </a:rPr>
              <a:t>Deliverables</a:t>
            </a:r>
            <a:endParaRPr sz="1000">
              <a:solidFill>
                <a:srgbClr val="1155CC"/>
              </a:solidFill>
              <a:latin typeface="Helvetica Neue"/>
              <a:ea typeface="Helvetica Neue"/>
              <a:cs typeface="Helvetica Neue"/>
              <a:sym typeface="Helvetica Neue"/>
            </a:endParaRPr>
          </a:p>
          <a:p>
            <a:pPr marL="0" lvl="0" indent="0" algn="l" rtl="0">
              <a:lnSpc>
                <a:spcPct val="115000"/>
              </a:lnSpc>
              <a:spcBef>
                <a:spcPts val="1200"/>
              </a:spcBef>
              <a:spcAft>
                <a:spcPts val="0"/>
              </a:spcAft>
              <a:buNone/>
            </a:pPr>
            <a:r>
              <a:rPr lang="de" sz="1000">
                <a:solidFill>
                  <a:schemeClr val="dk1"/>
                </a:solidFill>
                <a:latin typeface="Helvetica Neue"/>
                <a:ea typeface="Helvetica Neue"/>
                <a:cs typeface="Helvetica Neue"/>
                <a:sym typeface="Helvetica Neue"/>
              </a:rPr>
              <a:t>Is there evidence of presence of QM system (i.e. quality certificate of the hospital, ISO, etc)?</a:t>
            </a:r>
            <a:endParaRPr sz="1000">
              <a:solidFill>
                <a:schemeClr val="dk1"/>
              </a:solidFill>
              <a:latin typeface="Helvetica Neue"/>
              <a:ea typeface="Helvetica Neue"/>
              <a:cs typeface="Helvetica Neue"/>
              <a:sym typeface="Helvetica Neue"/>
            </a:endParaRPr>
          </a:p>
          <a:p>
            <a:pPr marL="0" lvl="0" indent="0" algn="l" rtl="0">
              <a:lnSpc>
                <a:spcPct val="115000"/>
              </a:lnSpc>
              <a:spcBef>
                <a:spcPts val="1200"/>
              </a:spcBef>
              <a:spcAft>
                <a:spcPts val="0"/>
              </a:spcAft>
              <a:buNone/>
            </a:pPr>
            <a:endParaRPr sz="1000">
              <a:solidFill>
                <a:schemeClr val="dk1"/>
              </a:solidFill>
              <a:latin typeface="Helvetica Neue"/>
              <a:ea typeface="Helvetica Neue"/>
              <a:cs typeface="Helvetica Neue"/>
              <a:sym typeface="Helvetica Neue"/>
            </a:endParaRPr>
          </a:p>
          <a:p>
            <a:pPr marL="0" lvl="0" indent="0" algn="l" rtl="0">
              <a:lnSpc>
                <a:spcPct val="115000"/>
              </a:lnSpc>
              <a:spcBef>
                <a:spcPts val="1200"/>
              </a:spcBef>
              <a:spcAft>
                <a:spcPts val="1200"/>
              </a:spcAft>
              <a:buNone/>
            </a:pPr>
            <a:r>
              <a:rPr lang="de" sz="1000">
                <a:solidFill>
                  <a:schemeClr val="dk1"/>
                </a:solidFill>
                <a:latin typeface="Helvetica Neue"/>
                <a:ea typeface="Helvetica Neue"/>
                <a:cs typeface="Helvetica Neue"/>
                <a:sym typeface="Helvetica Neue"/>
              </a:rPr>
              <a:t>Is there a proof of presence and use of SOPs/ protocols (i.e. work-up list for urticaria patients, differential diagnosis of urticaria, omalizumab injections, ASST performing, etc)?</a:t>
            </a:r>
            <a:endParaRPr>
              <a:latin typeface="Helvetica Neue"/>
              <a:ea typeface="Helvetica Neue"/>
              <a:cs typeface="Helvetica Neue"/>
              <a:sym typeface="Helvetica Neue"/>
            </a:endParaRPr>
          </a:p>
        </p:txBody>
      </p:sp>
      <p:sp>
        <p:nvSpPr>
          <p:cNvPr id="211" name="Google Shape;211;p25"/>
          <p:cNvSpPr/>
          <p:nvPr/>
        </p:nvSpPr>
        <p:spPr>
          <a:xfrm>
            <a:off x="7517575" y="1988681"/>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25"/>
          <p:cNvSpPr txBox="1"/>
          <p:nvPr/>
        </p:nvSpPr>
        <p:spPr>
          <a:xfrm>
            <a:off x="5929325" y="1823413"/>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a:solidFill>
                  <a:schemeClr val="dk1"/>
                </a:solidFill>
                <a:latin typeface="Helvetica Neue"/>
                <a:ea typeface="Helvetica Neue"/>
                <a:cs typeface="Helvetica Neue"/>
                <a:sym typeface="Helvetica Neue"/>
              </a:rPr>
              <a:t>YES</a:t>
            </a:r>
            <a:endParaRPr sz="1000">
              <a:solidFill>
                <a:schemeClr val="dk1"/>
              </a:solidFill>
              <a:latin typeface="Helvetica Neue"/>
              <a:ea typeface="Helvetica Neue"/>
              <a:cs typeface="Helvetica Neue"/>
              <a:sym typeface="Helvetica Neue"/>
            </a:endParaRPr>
          </a:p>
        </p:txBody>
      </p:sp>
      <p:sp>
        <p:nvSpPr>
          <p:cNvPr id="213" name="Google Shape;213;p25"/>
          <p:cNvSpPr/>
          <p:nvPr/>
        </p:nvSpPr>
        <p:spPr>
          <a:xfrm>
            <a:off x="6502150" y="1988681"/>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25"/>
          <p:cNvSpPr txBox="1"/>
          <p:nvPr/>
        </p:nvSpPr>
        <p:spPr>
          <a:xfrm>
            <a:off x="6998300" y="1823413"/>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a:solidFill>
                  <a:schemeClr val="dk1"/>
                </a:solidFill>
                <a:latin typeface="Helvetica Neue"/>
                <a:ea typeface="Helvetica Neue"/>
                <a:cs typeface="Helvetica Neue"/>
                <a:sym typeface="Helvetica Neue"/>
              </a:rPr>
              <a:t>NO</a:t>
            </a:r>
            <a:endParaRPr sz="1000">
              <a:solidFill>
                <a:schemeClr val="dk1"/>
              </a:solidFill>
              <a:latin typeface="Helvetica Neue"/>
              <a:ea typeface="Helvetica Neue"/>
              <a:cs typeface="Helvetica Neue"/>
              <a:sym typeface="Helvetica Neue"/>
            </a:endParaRPr>
          </a:p>
        </p:txBody>
      </p:sp>
      <p:sp>
        <p:nvSpPr>
          <p:cNvPr id="215" name="Google Shape;215;p25"/>
          <p:cNvSpPr/>
          <p:nvPr/>
        </p:nvSpPr>
        <p:spPr>
          <a:xfrm>
            <a:off x="7517575" y="2903081"/>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25"/>
          <p:cNvSpPr txBox="1"/>
          <p:nvPr/>
        </p:nvSpPr>
        <p:spPr>
          <a:xfrm>
            <a:off x="5929325" y="2737813"/>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a:solidFill>
                  <a:schemeClr val="dk1"/>
                </a:solidFill>
                <a:latin typeface="Helvetica Neue"/>
                <a:ea typeface="Helvetica Neue"/>
                <a:cs typeface="Helvetica Neue"/>
                <a:sym typeface="Helvetica Neue"/>
              </a:rPr>
              <a:t>YES</a:t>
            </a:r>
            <a:endParaRPr sz="1000">
              <a:solidFill>
                <a:schemeClr val="dk1"/>
              </a:solidFill>
              <a:latin typeface="Helvetica Neue"/>
              <a:ea typeface="Helvetica Neue"/>
              <a:cs typeface="Helvetica Neue"/>
              <a:sym typeface="Helvetica Neue"/>
            </a:endParaRPr>
          </a:p>
        </p:txBody>
      </p:sp>
      <p:sp>
        <p:nvSpPr>
          <p:cNvPr id="217" name="Google Shape;217;p25"/>
          <p:cNvSpPr/>
          <p:nvPr/>
        </p:nvSpPr>
        <p:spPr>
          <a:xfrm>
            <a:off x="6502150" y="2903081"/>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25"/>
          <p:cNvSpPr txBox="1"/>
          <p:nvPr/>
        </p:nvSpPr>
        <p:spPr>
          <a:xfrm>
            <a:off x="6998300" y="2737813"/>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a:solidFill>
                  <a:schemeClr val="dk1"/>
                </a:solidFill>
                <a:latin typeface="Helvetica Neue"/>
                <a:ea typeface="Helvetica Neue"/>
                <a:cs typeface="Helvetica Neue"/>
                <a:sym typeface="Helvetica Neue"/>
              </a:rPr>
              <a:t>NO</a:t>
            </a:r>
            <a:endParaRPr sz="1000">
              <a:solidFill>
                <a:schemeClr val="dk1"/>
              </a:solidFill>
              <a:latin typeface="Helvetica Neue"/>
              <a:ea typeface="Helvetica Neue"/>
              <a:cs typeface="Helvetica Neue"/>
              <a:sym typeface="Helvetica Neue"/>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2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lnSpc>
                <a:spcPct val="115000"/>
              </a:lnSpc>
              <a:spcBef>
                <a:spcPts val="600"/>
              </a:spcBef>
              <a:spcAft>
                <a:spcPts val="1200"/>
              </a:spcAft>
              <a:buNone/>
            </a:pPr>
            <a:r>
              <a:rPr lang="de" sz="1000">
                <a:latin typeface="Helvetica Neue"/>
                <a:ea typeface="Helvetica Neue"/>
                <a:cs typeface="Helvetica Neue"/>
                <a:sym typeface="Helvetica Neue"/>
              </a:rPr>
              <a:t>Please provide photos of the certificate of the hospital</a:t>
            </a:r>
            <a:endParaRPr/>
          </a:p>
        </p:txBody>
      </p:sp>
      <p:pic>
        <p:nvPicPr>
          <p:cNvPr id="224" name="Google Shape;224;p26"/>
          <p:cNvPicPr preferRelativeResize="0"/>
          <p:nvPr/>
        </p:nvPicPr>
        <p:blipFill>
          <a:blip r:embed="rId3">
            <a:alphaModFix/>
          </a:blip>
          <a:stretch>
            <a:fillRect/>
          </a:stretch>
        </p:blipFill>
        <p:spPr>
          <a:xfrm>
            <a:off x="386550" y="1189288"/>
            <a:ext cx="4142200" cy="2764925"/>
          </a:xfrm>
          <a:prstGeom prst="rect">
            <a:avLst/>
          </a:prstGeom>
          <a:noFill/>
          <a:ln>
            <a:noFill/>
          </a:ln>
        </p:spPr>
      </p:pic>
      <p:pic>
        <p:nvPicPr>
          <p:cNvPr id="225" name="Google Shape;225;p26"/>
          <p:cNvPicPr preferRelativeResize="0"/>
          <p:nvPr/>
        </p:nvPicPr>
        <p:blipFill>
          <a:blip r:embed="rId4">
            <a:alphaModFix/>
          </a:blip>
          <a:stretch>
            <a:fillRect/>
          </a:stretch>
        </p:blipFill>
        <p:spPr>
          <a:xfrm>
            <a:off x="4862400" y="1017725"/>
            <a:ext cx="3810000" cy="38100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2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lnSpc>
                <a:spcPct val="115000"/>
              </a:lnSpc>
              <a:spcBef>
                <a:spcPts val="600"/>
              </a:spcBef>
              <a:spcAft>
                <a:spcPts val="1200"/>
              </a:spcAft>
              <a:buClr>
                <a:schemeClr val="dk1"/>
              </a:buClr>
              <a:buSzPts val="1100"/>
              <a:buFont typeface="Arial"/>
              <a:buNone/>
            </a:pPr>
            <a:r>
              <a:rPr lang="de" sz="1000">
                <a:latin typeface="Helvetica Neue"/>
                <a:ea typeface="Helvetica Neue"/>
                <a:cs typeface="Helvetica Neue"/>
                <a:sym typeface="Helvetica Neue"/>
              </a:rPr>
              <a:t>Please provide photos of some SUPs from your center </a:t>
            </a:r>
            <a:endParaRPr/>
          </a:p>
        </p:txBody>
      </p:sp>
      <p:pic>
        <p:nvPicPr>
          <p:cNvPr id="231" name="Google Shape;231;p27"/>
          <p:cNvPicPr preferRelativeResize="0"/>
          <p:nvPr/>
        </p:nvPicPr>
        <p:blipFill>
          <a:blip r:embed="rId3">
            <a:alphaModFix/>
          </a:blip>
          <a:stretch>
            <a:fillRect/>
          </a:stretch>
        </p:blipFill>
        <p:spPr>
          <a:xfrm>
            <a:off x="386550" y="1189288"/>
            <a:ext cx="4142200" cy="2764925"/>
          </a:xfrm>
          <a:prstGeom prst="rect">
            <a:avLst/>
          </a:prstGeom>
          <a:noFill/>
          <a:ln>
            <a:noFill/>
          </a:ln>
        </p:spPr>
      </p:pic>
      <p:pic>
        <p:nvPicPr>
          <p:cNvPr id="232" name="Google Shape;232;p27"/>
          <p:cNvPicPr preferRelativeResize="0"/>
          <p:nvPr/>
        </p:nvPicPr>
        <p:blipFill>
          <a:blip r:embed="rId4">
            <a:alphaModFix/>
          </a:blip>
          <a:stretch>
            <a:fillRect/>
          </a:stretch>
        </p:blipFill>
        <p:spPr>
          <a:xfrm>
            <a:off x="4862400" y="1017725"/>
            <a:ext cx="3810000" cy="38100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28"/>
          <p:cNvSpPr txBox="1">
            <a:spLocks noGrp="1"/>
          </p:cNvSpPr>
          <p:nvPr>
            <p:ph type="title"/>
          </p:nvPr>
        </p:nvSpPr>
        <p:spPr>
          <a:xfrm>
            <a:off x="311700" y="445025"/>
            <a:ext cx="8520600" cy="4311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de" sz="1600">
                <a:solidFill>
                  <a:srgbClr val="1155CC"/>
                </a:solidFill>
                <a:latin typeface="Helvetica Neue"/>
                <a:ea typeface="Helvetica Neue"/>
                <a:cs typeface="Helvetica Neue"/>
                <a:sym typeface="Helvetica Neue"/>
              </a:rPr>
              <a:t>9. Structured documentation, recording and archiving of patient data </a:t>
            </a:r>
            <a:endParaRPr sz="1600">
              <a:solidFill>
                <a:srgbClr val="1155CC"/>
              </a:solidFill>
              <a:latin typeface="Helvetica Neue"/>
              <a:ea typeface="Helvetica Neue"/>
              <a:cs typeface="Helvetica Neue"/>
              <a:sym typeface="Helvetica Neue"/>
            </a:endParaRPr>
          </a:p>
        </p:txBody>
      </p:sp>
      <p:sp>
        <p:nvSpPr>
          <p:cNvPr id="238" name="Google Shape;238;p28"/>
          <p:cNvSpPr txBox="1">
            <a:spLocks noGrp="1"/>
          </p:cNvSpPr>
          <p:nvPr>
            <p:ph type="body" idx="1"/>
          </p:nvPr>
        </p:nvSpPr>
        <p:spPr>
          <a:xfrm>
            <a:off x="623400" y="842700"/>
            <a:ext cx="7337400" cy="537600"/>
          </a:xfrm>
          <a:prstGeom prst="rect">
            <a:avLst/>
          </a:prstGeom>
        </p:spPr>
        <p:txBody>
          <a:bodyPr spcFirstLastPara="1" wrap="square" lIns="91425" tIns="91425" rIns="91425" bIns="91425" anchor="t" anchorCtr="0">
            <a:normAutofit fontScale="70000" lnSpcReduction="20000"/>
          </a:bodyPr>
          <a:lstStyle/>
          <a:p>
            <a:pPr marL="0" lvl="0" indent="0" algn="l" rtl="0">
              <a:spcBef>
                <a:spcPts val="0"/>
              </a:spcBef>
              <a:spcAft>
                <a:spcPts val="1200"/>
              </a:spcAft>
              <a:buNone/>
            </a:pPr>
            <a:r>
              <a:rPr lang="de" sz="1000">
                <a:solidFill>
                  <a:schemeClr val="dk1"/>
                </a:solidFill>
                <a:latin typeface="Helvetica Neue"/>
                <a:ea typeface="Helvetica Neue"/>
                <a:cs typeface="Helvetica Neue"/>
                <a:sym typeface="Helvetica Neue"/>
              </a:rPr>
              <a:t>Center needs to have in place and use a databank to record patient data. Databank needs to allow retrieval of information needed to address scientific questions.</a:t>
            </a:r>
            <a:endParaRPr>
              <a:latin typeface="Helvetica Neue"/>
              <a:ea typeface="Helvetica Neue"/>
              <a:cs typeface="Helvetica Neue"/>
              <a:sym typeface="Helvetica Neue"/>
            </a:endParaRPr>
          </a:p>
        </p:txBody>
      </p:sp>
      <p:sp>
        <p:nvSpPr>
          <p:cNvPr id="239" name="Google Shape;239;p28"/>
          <p:cNvSpPr txBox="1"/>
          <p:nvPr/>
        </p:nvSpPr>
        <p:spPr>
          <a:xfrm>
            <a:off x="683025" y="1408775"/>
            <a:ext cx="3777300" cy="13929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0"/>
              </a:spcAft>
              <a:buNone/>
            </a:pPr>
            <a:r>
              <a:rPr lang="de" sz="1000">
                <a:solidFill>
                  <a:srgbClr val="1155CC"/>
                </a:solidFill>
                <a:latin typeface="Helvetica Neue"/>
                <a:ea typeface="Helvetica Neue"/>
                <a:cs typeface="Helvetica Neue"/>
                <a:sym typeface="Helvetica Neue"/>
              </a:rPr>
              <a:t>Deliverables</a:t>
            </a:r>
            <a:endParaRPr sz="1000">
              <a:solidFill>
                <a:srgbClr val="1155CC"/>
              </a:solidFill>
              <a:latin typeface="Helvetica Neue"/>
              <a:ea typeface="Helvetica Neue"/>
              <a:cs typeface="Helvetica Neue"/>
              <a:sym typeface="Helvetica Neue"/>
            </a:endParaRPr>
          </a:p>
          <a:p>
            <a:pPr marL="0" lvl="0" indent="0" algn="l" rtl="0">
              <a:lnSpc>
                <a:spcPct val="115000"/>
              </a:lnSpc>
              <a:spcBef>
                <a:spcPts val="1200"/>
              </a:spcBef>
              <a:spcAft>
                <a:spcPts val="0"/>
              </a:spcAft>
              <a:buNone/>
            </a:pPr>
            <a:r>
              <a:rPr lang="de" sz="1000">
                <a:latin typeface="Helvetica Neue"/>
                <a:ea typeface="Helvetica Neue"/>
                <a:cs typeface="Helvetica Neue"/>
                <a:sym typeface="Helvetica Neue"/>
              </a:rPr>
              <a:t>Do you have a patient databank?</a:t>
            </a:r>
            <a:endParaRPr sz="1000">
              <a:latin typeface="Helvetica Neue"/>
              <a:ea typeface="Helvetica Neue"/>
              <a:cs typeface="Helvetica Neue"/>
              <a:sym typeface="Helvetica Neue"/>
            </a:endParaRPr>
          </a:p>
          <a:p>
            <a:pPr marL="0" lvl="0" indent="0" algn="l" rtl="0">
              <a:lnSpc>
                <a:spcPct val="115000"/>
              </a:lnSpc>
              <a:spcBef>
                <a:spcPts val="1200"/>
              </a:spcBef>
              <a:spcAft>
                <a:spcPts val="0"/>
              </a:spcAft>
              <a:buNone/>
            </a:pPr>
            <a:r>
              <a:rPr lang="de" sz="1000">
                <a:latin typeface="Helvetica Neue"/>
                <a:ea typeface="Helvetica Neue"/>
                <a:cs typeface="Helvetica Neue"/>
                <a:sym typeface="Helvetica Neue"/>
              </a:rPr>
              <a:t>≥50 urticaria patients in databank/year?</a:t>
            </a:r>
            <a:endParaRPr sz="1000">
              <a:latin typeface="Helvetica Neue"/>
              <a:ea typeface="Helvetica Neue"/>
              <a:cs typeface="Helvetica Neue"/>
              <a:sym typeface="Helvetica Neue"/>
            </a:endParaRPr>
          </a:p>
          <a:p>
            <a:pPr marL="0" lvl="0" indent="0" algn="l" rtl="0">
              <a:spcBef>
                <a:spcPts val="1200"/>
              </a:spcBef>
              <a:spcAft>
                <a:spcPts val="0"/>
              </a:spcAft>
              <a:buNone/>
            </a:pPr>
            <a:endParaRPr>
              <a:latin typeface="Helvetica Neue"/>
              <a:ea typeface="Helvetica Neue"/>
              <a:cs typeface="Helvetica Neue"/>
              <a:sym typeface="Helvetica Neue"/>
            </a:endParaRPr>
          </a:p>
        </p:txBody>
      </p:sp>
      <p:sp>
        <p:nvSpPr>
          <p:cNvPr id="240" name="Google Shape;240;p28"/>
          <p:cNvSpPr txBox="1"/>
          <p:nvPr/>
        </p:nvSpPr>
        <p:spPr>
          <a:xfrm>
            <a:off x="683025" y="4414625"/>
            <a:ext cx="3911700" cy="4926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de" sz="1000">
                <a:latin typeface="Helvetica Neue"/>
                <a:ea typeface="Helvetica Neue"/>
                <a:cs typeface="Helvetica Neue"/>
                <a:sym typeface="Helvetica Neue"/>
              </a:rPr>
              <a:t>Please provide a photo of the patient databank and </a:t>
            </a:r>
            <a:endParaRPr sz="1000">
              <a:latin typeface="Helvetica Neue"/>
              <a:ea typeface="Helvetica Neue"/>
              <a:cs typeface="Helvetica Neue"/>
              <a:sym typeface="Helvetica Neue"/>
            </a:endParaRPr>
          </a:p>
          <a:p>
            <a:pPr marL="0" lvl="0" indent="0" algn="r" rtl="0">
              <a:spcBef>
                <a:spcPts val="0"/>
              </a:spcBef>
              <a:spcAft>
                <a:spcPts val="0"/>
              </a:spcAft>
              <a:buNone/>
            </a:pPr>
            <a:r>
              <a:rPr lang="de" sz="1000">
                <a:latin typeface="Helvetica Neue"/>
                <a:ea typeface="Helvetica Neue"/>
                <a:cs typeface="Helvetica Neue"/>
                <a:sym typeface="Helvetica Neue"/>
              </a:rPr>
              <a:t>number of patients included in the databank.</a:t>
            </a:r>
            <a:endParaRPr sz="1000">
              <a:latin typeface="Helvetica Neue"/>
              <a:ea typeface="Helvetica Neue"/>
              <a:cs typeface="Helvetica Neue"/>
              <a:sym typeface="Helvetica Neue"/>
            </a:endParaRPr>
          </a:p>
        </p:txBody>
      </p:sp>
      <p:sp>
        <p:nvSpPr>
          <p:cNvPr id="241" name="Google Shape;241;p28"/>
          <p:cNvSpPr/>
          <p:nvPr/>
        </p:nvSpPr>
        <p:spPr>
          <a:xfrm>
            <a:off x="5886175" y="1922706"/>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Helvetica Neue"/>
              <a:ea typeface="Helvetica Neue"/>
              <a:cs typeface="Helvetica Neue"/>
              <a:sym typeface="Helvetica Neue"/>
            </a:endParaRPr>
          </a:p>
        </p:txBody>
      </p:sp>
      <p:sp>
        <p:nvSpPr>
          <p:cNvPr id="242" name="Google Shape;242;p28"/>
          <p:cNvSpPr txBox="1"/>
          <p:nvPr/>
        </p:nvSpPr>
        <p:spPr>
          <a:xfrm>
            <a:off x="4297925" y="1757438"/>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a:solidFill>
                  <a:schemeClr val="dk1"/>
                </a:solidFill>
                <a:latin typeface="Helvetica Neue"/>
                <a:ea typeface="Helvetica Neue"/>
                <a:cs typeface="Helvetica Neue"/>
                <a:sym typeface="Helvetica Neue"/>
              </a:rPr>
              <a:t>YES</a:t>
            </a:r>
            <a:endParaRPr sz="1000">
              <a:solidFill>
                <a:schemeClr val="dk1"/>
              </a:solidFill>
              <a:latin typeface="Helvetica Neue"/>
              <a:ea typeface="Helvetica Neue"/>
              <a:cs typeface="Helvetica Neue"/>
              <a:sym typeface="Helvetica Neue"/>
            </a:endParaRPr>
          </a:p>
        </p:txBody>
      </p:sp>
      <p:sp>
        <p:nvSpPr>
          <p:cNvPr id="243" name="Google Shape;243;p28"/>
          <p:cNvSpPr/>
          <p:nvPr/>
        </p:nvSpPr>
        <p:spPr>
          <a:xfrm>
            <a:off x="4870750" y="1922706"/>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Helvetica Neue"/>
              <a:ea typeface="Helvetica Neue"/>
              <a:cs typeface="Helvetica Neue"/>
              <a:sym typeface="Helvetica Neue"/>
            </a:endParaRPr>
          </a:p>
        </p:txBody>
      </p:sp>
      <p:sp>
        <p:nvSpPr>
          <p:cNvPr id="244" name="Google Shape;244;p28"/>
          <p:cNvSpPr txBox="1"/>
          <p:nvPr/>
        </p:nvSpPr>
        <p:spPr>
          <a:xfrm>
            <a:off x="5366900" y="1757438"/>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a:solidFill>
                  <a:schemeClr val="dk1"/>
                </a:solidFill>
                <a:latin typeface="Helvetica Neue"/>
                <a:ea typeface="Helvetica Neue"/>
                <a:cs typeface="Helvetica Neue"/>
                <a:sym typeface="Helvetica Neue"/>
              </a:rPr>
              <a:t>NO</a:t>
            </a:r>
            <a:endParaRPr sz="1000">
              <a:solidFill>
                <a:schemeClr val="dk1"/>
              </a:solidFill>
              <a:latin typeface="Helvetica Neue"/>
              <a:ea typeface="Helvetica Neue"/>
              <a:cs typeface="Helvetica Neue"/>
              <a:sym typeface="Helvetica Neue"/>
            </a:endParaRPr>
          </a:p>
        </p:txBody>
      </p:sp>
      <p:sp>
        <p:nvSpPr>
          <p:cNvPr id="245" name="Google Shape;245;p28"/>
          <p:cNvSpPr/>
          <p:nvPr/>
        </p:nvSpPr>
        <p:spPr>
          <a:xfrm>
            <a:off x="5886175" y="2227506"/>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Helvetica Neue"/>
              <a:ea typeface="Helvetica Neue"/>
              <a:cs typeface="Helvetica Neue"/>
              <a:sym typeface="Helvetica Neue"/>
            </a:endParaRPr>
          </a:p>
        </p:txBody>
      </p:sp>
      <p:sp>
        <p:nvSpPr>
          <p:cNvPr id="246" name="Google Shape;246;p28"/>
          <p:cNvSpPr txBox="1"/>
          <p:nvPr/>
        </p:nvSpPr>
        <p:spPr>
          <a:xfrm>
            <a:off x="4297925" y="2062238"/>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a:solidFill>
                  <a:schemeClr val="dk1"/>
                </a:solidFill>
                <a:latin typeface="Helvetica Neue"/>
                <a:ea typeface="Helvetica Neue"/>
                <a:cs typeface="Helvetica Neue"/>
                <a:sym typeface="Helvetica Neue"/>
              </a:rPr>
              <a:t>YES</a:t>
            </a:r>
            <a:endParaRPr sz="1000">
              <a:solidFill>
                <a:schemeClr val="dk1"/>
              </a:solidFill>
              <a:latin typeface="Helvetica Neue"/>
              <a:ea typeface="Helvetica Neue"/>
              <a:cs typeface="Helvetica Neue"/>
              <a:sym typeface="Helvetica Neue"/>
            </a:endParaRPr>
          </a:p>
        </p:txBody>
      </p:sp>
      <p:sp>
        <p:nvSpPr>
          <p:cNvPr id="247" name="Google Shape;247;p28"/>
          <p:cNvSpPr/>
          <p:nvPr/>
        </p:nvSpPr>
        <p:spPr>
          <a:xfrm>
            <a:off x="4870750" y="2227506"/>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Helvetica Neue"/>
              <a:ea typeface="Helvetica Neue"/>
              <a:cs typeface="Helvetica Neue"/>
              <a:sym typeface="Helvetica Neue"/>
            </a:endParaRPr>
          </a:p>
        </p:txBody>
      </p:sp>
      <p:sp>
        <p:nvSpPr>
          <p:cNvPr id="248" name="Google Shape;248;p28"/>
          <p:cNvSpPr txBox="1"/>
          <p:nvPr/>
        </p:nvSpPr>
        <p:spPr>
          <a:xfrm>
            <a:off x="5366900" y="2062238"/>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a:solidFill>
                  <a:schemeClr val="dk1"/>
                </a:solidFill>
                <a:latin typeface="Helvetica Neue"/>
                <a:ea typeface="Helvetica Neue"/>
                <a:cs typeface="Helvetica Neue"/>
                <a:sym typeface="Helvetica Neue"/>
              </a:rPr>
              <a:t>NO</a:t>
            </a:r>
            <a:endParaRPr sz="1000">
              <a:solidFill>
                <a:schemeClr val="dk1"/>
              </a:solidFill>
              <a:latin typeface="Helvetica Neue"/>
              <a:ea typeface="Helvetica Neue"/>
              <a:cs typeface="Helvetica Neue"/>
              <a:sym typeface="Helvetica Neue"/>
            </a:endParaRPr>
          </a:p>
        </p:txBody>
      </p:sp>
      <p:pic>
        <p:nvPicPr>
          <p:cNvPr id="249" name="Google Shape;249;p28"/>
          <p:cNvPicPr preferRelativeResize="0"/>
          <p:nvPr/>
        </p:nvPicPr>
        <p:blipFill>
          <a:blip r:embed="rId3">
            <a:alphaModFix/>
          </a:blip>
          <a:stretch>
            <a:fillRect/>
          </a:stretch>
        </p:blipFill>
        <p:spPr>
          <a:xfrm>
            <a:off x="4631250" y="2820947"/>
            <a:ext cx="3125524" cy="208627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p2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de" sz="1600">
                <a:solidFill>
                  <a:srgbClr val="1155CC"/>
                </a:solidFill>
                <a:latin typeface="Helvetica Neue"/>
                <a:ea typeface="Helvetica Neue"/>
                <a:cs typeface="Helvetica Neue"/>
                <a:sym typeface="Helvetica Neue"/>
              </a:rPr>
              <a:t>10. Critical incidence reporting and error management</a:t>
            </a:r>
            <a:endParaRPr sz="1600">
              <a:solidFill>
                <a:srgbClr val="1155CC"/>
              </a:solidFill>
              <a:latin typeface="Helvetica Neue"/>
              <a:ea typeface="Helvetica Neue"/>
              <a:cs typeface="Helvetica Neue"/>
              <a:sym typeface="Helvetica Neue"/>
            </a:endParaRPr>
          </a:p>
        </p:txBody>
      </p:sp>
      <p:sp>
        <p:nvSpPr>
          <p:cNvPr id="255" name="Google Shape;255;p29"/>
          <p:cNvSpPr txBox="1">
            <a:spLocks noGrp="1"/>
          </p:cNvSpPr>
          <p:nvPr>
            <p:ph type="body" idx="1"/>
          </p:nvPr>
        </p:nvSpPr>
        <p:spPr>
          <a:xfrm>
            <a:off x="643575" y="800425"/>
            <a:ext cx="7168500" cy="572700"/>
          </a:xfrm>
          <a:prstGeom prst="rect">
            <a:avLst/>
          </a:prstGeom>
        </p:spPr>
        <p:txBody>
          <a:bodyPr spcFirstLastPara="1" wrap="square" lIns="91425" tIns="91425" rIns="91425" bIns="91425" anchor="t" anchorCtr="0">
            <a:normAutofit fontScale="77500" lnSpcReduction="20000"/>
          </a:bodyPr>
          <a:lstStyle/>
          <a:p>
            <a:pPr marL="0" lvl="0" indent="0" algn="l" rtl="0">
              <a:spcBef>
                <a:spcPts val="0"/>
              </a:spcBef>
              <a:spcAft>
                <a:spcPts val="1200"/>
              </a:spcAft>
              <a:buNone/>
            </a:pPr>
            <a:r>
              <a:rPr lang="de" sz="1000">
                <a:solidFill>
                  <a:schemeClr val="dk1"/>
                </a:solidFill>
                <a:latin typeface="Helvetica Neue"/>
                <a:ea typeface="Helvetica Neue"/>
                <a:cs typeface="Helvetica Neue"/>
                <a:sym typeface="Helvetica Neue"/>
              </a:rPr>
              <a:t>Center needs to have and make use of an incidence report book documenting all critical incidents. Centers must analyze all reported incidents and take and document appropriate action.</a:t>
            </a:r>
            <a:endParaRPr>
              <a:latin typeface="Helvetica Neue"/>
              <a:ea typeface="Helvetica Neue"/>
              <a:cs typeface="Helvetica Neue"/>
              <a:sym typeface="Helvetica Neue"/>
            </a:endParaRPr>
          </a:p>
        </p:txBody>
      </p:sp>
      <p:sp>
        <p:nvSpPr>
          <p:cNvPr id="256" name="Google Shape;256;p29"/>
          <p:cNvSpPr txBox="1"/>
          <p:nvPr/>
        </p:nvSpPr>
        <p:spPr>
          <a:xfrm>
            <a:off x="643575" y="1446950"/>
            <a:ext cx="4800000" cy="12390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0"/>
              </a:spcAft>
              <a:buNone/>
            </a:pPr>
            <a:r>
              <a:rPr lang="de" sz="1000">
                <a:solidFill>
                  <a:srgbClr val="1155CC"/>
                </a:solidFill>
                <a:latin typeface="Helvetica Neue"/>
                <a:ea typeface="Helvetica Neue"/>
                <a:cs typeface="Helvetica Neue"/>
                <a:sym typeface="Helvetica Neue"/>
              </a:rPr>
              <a:t>Deliverable</a:t>
            </a:r>
            <a:endParaRPr sz="1000">
              <a:solidFill>
                <a:srgbClr val="1155CC"/>
              </a:solidFill>
              <a:latin typeface="Helvetica Neue"/>
              <a:ea typeface="Helvetica Neue"/>
              <a:cs typeface="Helvetica Neue"/>
              <a:sym typeface="Helvetica Neue"/>
            </a:endParaRPr>
          </a:p>
          <a:p>
            <a:pPr marL="0" lvl="0" indent="0" algn="l" rtl="0">
              <a:lnSpc>
                <a:spcPct val="115000"/>
              </a:lnSpc>
              <a:spcBef>
                <a:spcPts val="1200"/>
              </a:spcBef>
              <a:spcAft>
                <a:spcPts val="0"/>
              </a:spcAft>
              <a:buNone/>
            </a:pPr>
            <a:r>
              <a:rPr lang="de" sz="1000">
                <a:latin typeface="Helvetica Neue"/>
                <a:ea typeface="Helvetica Neue"/>
                <a:cs typeface="Helvetica Neue"/>
                <a:sym typeface="Helvetica Neue"/>
              </a:rPr>
              <a:t>Do you have evidence of presence and use of incidence report book and follow up and documentation of error reports by appropriate action?</a:t>
            </a:r>
            <a:endParaRPr sz="1000">
              <a:latin typeface="Helvetica Neue"/>
              <a:ea typeface="Helvetica Neue"/>
              <a:cs typeface="Helvetica Neue"/>
              <a:sym typeface="Helvetica Neue"/>
            </a:endParaRPr>
          </a:p>
          <a:p>
            <a:pPr marL="0" lvl="0" indent="0" algn="l" rtl="0">
              <a:spcBef>
                <a:spcPts val="1200"/>
              </a:spcBef>
              <a:spcAft>
                <a:spcPts val="0"/>
              </a:spcAft>
              <a:buNone/>
            </a:pPr>
            <a:endParaRPr>
              <a:latin typeface="Helvetica Neue"/>
              <a:ea typeface="Helvetica Neue"/>
              <a:cs typeface="Helvetica Neue"/>
              <a:sym typeface="Helvetica Neue"/>
            </a:endParaRPr>
          </a:p>
        </p:txBody>
      </p:sp>
      <p:sp>
        <p:nvSpPr>
          <p:cNvPr id="257" name="Google Shape;257;p29"/>
          <p:cNvSpPr txBox="1"/>
          <p:nvPr/>
        </p:nvSpPr>
        <p:spPr>
          <a:xfrm>
            <a:off x="2222125" y="4568525"/>
            <a:ext cx="22665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de" sz="1000">
                <a:solidFill>
                  <a:schemeClr val="dk1"/>
                </a:solidFill>
                <a:latin typeface="Helvetica Neue"/>
                <a:ea typeface="Helvetica Neue"/>
                <a:cs typeface="Helvetica Neue"/>
                <a:sym typeface="Helvetica Neue"/>
              </a:rPr>
              <a:t>Please provide a photo of the book.</a:t>
            </a:r>
            <a:endParaRPr sz="1000">
              <a:latin typeface="Helvetica Neue"/>
              <a:ea typeface="Helvetica Neue"/>
              <a:cs typeface="Helvetica Neue"/>
              <a:sym typeface="Helvetica Neue"/>
            </a:endParaRPr>
          </a:p>
        </p:txBody>
      </p:sp>
      <p:sp>
        <p:nvSpPr>
          <p:cNvPr id="258" name="Google Shape;258;p29"/>
          <p:cNvSpPr/>
          <p:nvPr/>
        </p:nvSpPr>
        <p:spPr>
          <a:xfrm>
            <a:off x="7517575" y="1980135"/>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Helvetica Neue"/>
              <a:ea typeface="Helvetica Neue"/>
              <a:cs typeface="Helvetica Neue"/>
              <a:sym typeface="Helvetica Neue"/>
            </a:endParaRPr>
          </a:p>
        </p:txBody>
      </p:sp>
      <p:sp>
        <p:nvSpPr>
          <p:cNvPr id="259" name="Google Shape;259;p29"/>
          <p:cNvSpPr txBox="1"/>
          <p:nvPr/>
        </p:nvSpPr>
        <p:spPr>
          <a:xfrm>
            <a:off x="5929325" y="1823413"/>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a:solidFill>
                  <a:schemeClr val="dk1"/>
                </a:solidFill>
                <a:latin typeface="Helvetica Neue"/>
                <a:ea typeface="Helvetica Neue"/>
                <a:cs typeface="Helvetica Neue"/>
                <a:sym typeface="Helvetica Neue"/>
              </a:rPr>
              <a:t>YES</a:t>
            </a:r>
            <a:endParaRPr sz="1000">
              <a:solidFill>
                <a:schemeClr val="dk1"/>
              </a:solidFill>
              <a:latin typeface="Helvetica Neue"/>
              <a:ea typeface="Helvetica Neue"/>
              <a:cs typeface="Helvetica Neue"/>
              <a:sym typeface="Helvetica Neue"/>
            </a:endParaRPr>
          </a:p>
        </p:txBody>
      </p:sp>
      <p:sp>
        <p:nvSpPr>
          <p:cNvPr id="260" name="Google Shape;260;p29"/>
          <p:cNvSpPr/>
          <p:nvPr/>
        </p:nvSpPr>
        <p:spPr>
          <a:xfrm>
            <a:off x="6502150" y="1980135"/>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Helvetica Neue"/>
              <a:ea typeface="Helvetica Neue"/>
              <a:cs typeface="Helvetica Neue"/>
              <a:sym typeface="Helvetica Neue"/>
            </a:endParaRPr>
          </a:p>
        </p:txBody>
      </p:sp>
      <p:sp>
        <p:nvSpPr>
          <p:cNvPr id="261" name="Google Shape;261;p29"/>
          <p:cNvSpPr txBox="1"/>
          <p:nvPr/>
        </p:nvSpPr>
        <p:spPr>
          <a:xfrm>
            <a:off x="6998300" y="1823413"/>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a:solidFill>
                  <a:schemeClr val="dk1"/>
                </a:solidFill>
                <a:latin typeface="Helvetica Neue"/>
                <a:ea typeface="Helvetica Neue"/>
                <a:cs typeface="Helvetica Neue"/>
                <a:sym typeface="Helvetica Neue"/>
              </a:rPr>
              <a:t>NO</a:t>
            </a:r>
            <a:endParaRPr sz="1000">
              <a:solidFill>
                <a:schemeClr val="dk1"/>
              </a:solidFill>
              <a:latin typeface="Helvetica Neue"/>
              <a:ea typeface="Helvetica Neue"/>
              <a:cs typeface="Helvetica Neue"/>
              <a:sym typeface="Helvetica Neue"/>
            </a:endParaRPr>
          </a:p>
        </p:txBody>
      </p:sp>
      <p:pic>
        <p:nvPicPr>
          <p:cNvPr id="262" name="Google Shape;262;p29"/>
          <p:cNvPicPr preferRelativeResize="0"/>
          <p:nvPr/>
        </p:nvPicPr>
        <p:blipFill>
          <a:blip r:embed="rId3">
            <a:alphaModFix/>
          </a:blip>
          <a:stretch>
            <a:fillRect/>
          </a:stretch>
        </p:blipFill>
        <p:spPr>
          <a:xfrm>
            <a:off x="4631250" y="2820947"/>
            <a:ext cx="3125524" cy="208627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30"/>
          <p:cNvSpPr txBox="1">
            <a:spLocks noGrp="1"/>
          </p:cNvSpPr>
          <p:nvPr>
            <p:ph type="title"/>
          </p:nvPr>
        </p:nvSpPr>
        <p:spPr>
          <a:xfrm>
            <a:off x="311700" y="445025"/>
            <a:ext cx="8520600" cy="4611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de" sz="1600">
                <a:solidFill>
                  <a:srgbClr val="1155CC"/>
                </a:solidFill>
                <a:latin typeface="Helvetica Neue"/>
                <a:ea typeface="Helvetica Neue"/>
                <a:cs typeface="Helvetica Neue"/>
                <a:sym typeface="Helvetica Neue"/>
              </a:rPr>
              <a:t>11. Assessment of patient satisfaction and unmet needs</a:t>
            </a:r>
            <a:endParaRPr sz="1600">
              <a:solidFill>
                <a:srgbClr val="1155CC"/>
              </a:solidFill>
              <a:latin typeface="Helvetica Neue"/>
              <a:ea typeface="Helvetica Neue"/>
              <a:cs typeface="Helvetica Neue"/>
              <a:sym typeface="Helvetica Neue"/>
            </a:endParaRPr>
          </a:p>
        </p:txBody>
      </p:sp>
      <p:sp>
        <p:nvSpPr>
          <p:cNvPr id="268" name="Google Shape;268;p30"/>
          <p:cNvSpPr txBox="1">
            <a:spLocks noGrp="1"/>
          </p:cNvSpPr>
          <p:nvPr>
            <p:ph type="body" idx="1"/>
          </p:nvPr>
        </p:nvSpPr>
        <p:spPr>
          <a:xfrm>
            <a:off x="628675" y="853250"/>
            <a:ext cx="6888900" cy="863100"/>
          </a:xfrm>
          <a:prstGeom prst="rect">
            <a:avLst/>
          </a:prstGeom>
        </p:spPr>
        <p:txBody>
          <a:bodyPr spcFirstLastPara="1" wrap="square" lIns="91425" tIns="91425" rIns="91425" bIns="91425" anchor="t" anchorCtr="0">
            <a:normAutofit/>
          </a:bodyPr>
          <a:lstStyle/>
          <a:p>
            <a:pPr marL="0" lvl="0" indent="0" algn="l" rtl="0">
              <a:spcBef>
                <a:spcPts val="600"/>
              </a:spcBef>
              <a:spcAft>
                <a:spcPts val="1200"/>
              </a:spcAft>
              <a:buNone/>
            </a:pPr>
            <a:r>
              <a:rPr lang="de" sz="1000">
                <a:solidFill>
                  <a:srgbClr val="000000"/>
                </a:solidFill>
                <a:latin typeface="Helvetica Neue"/>
                <a:ea typeface="Helvetica Neue"/>
                <a:cs typeface="Helvetica Neue"/>
                <a:sym typeface="Helvetica Neue"/>
              </a:rPr>
              <a:t>Center needs to regularly assess how satisfied their patients are with the work of the center and take appropriate action based on the outcome.</a:t>
            </a:r>
            <a:endParaRPr>
              <a:latin typeface="Helvetica Neue"/>
              <a:ea typeface="Helvetica Neue"/>
              <a:cs typeface="Helvetica Neue"/>
              <a:sym typeface="Helvetica Neue"/>
            </a:endParaRPr>
          </a:p>
        </p:txBody>
      </p:sp>
      <p:sp>
        <p:nvSpPr>
          <p:cNvPr id="269" name="Google Shape;269;p30"/>
          <p:cNvSpPr txBox="1"/>
          <p:nvPr/>
        </p:nvSpPr>
        <p:spPr>
          <a:xfrm>
            <a:off x="628675" y="1474650"/>
            <a:ext cx="4514700" cy="800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de" sz="1000">
                <a:solidFill>
                  <a:srgbClr val="1155CC"/>
                </a:solidFill>
                <a:latin typeface="Helvetica Neue"/>
                <a:ea typeface="Helvetica Neue"/>
                <a:cs typeface="Helvetica Neue"/>
                <a:sym typeface="Helvetica Neue"/>
              </a:rPr>
              <a:t>Deliverable</a:t>
            </a:r>
            <a:endParaRPr sz="1000">
              <a:solidFill>
                <a:srgbClr val="1155CC"/>
              </a:solidFill>
              <a:latin typeface="Helvetica Neue"/>
              <a:ea typeface="Helvetica Neue"/>
              <a:cs typeface="Helvetica Neue"/>
              <a:sym typeface="Helvetica Neue"/>
            </a:endParaRPr>
          </a:p>
          <a:p>
            <a:pPr marL="0" lvl="0" indent="0" algn="l" rtl="0">
              <a:spcBef>
                <a:spcPts val="0"/>
              </a:spcBef>
              <a:spcAft>
                <a:spcPts val="0"/>
              </a:spcAft>
              <a:buNone/>
            </a:pPr>
            <a:endParaRPr sz="1000">
              <a:solidFill>
                <a:srgbClr val="1155CC"/>
              </a:solidFill>
              <a:latin typeface="Helvetica Neue"/>
              <a:ea typeface="Helvetica Neue"/>
              <a:cs typeface="Helvetica Neue"/>
              <a:sym typeface="Helvetica Neue"/>
            </a:endParaRPr>
          </a:p>
          <a:p>
            <a:pPr marL="0" lvl="0" indent="0" algn="l" rtl="0">
              <a:spcBef>
                <a:spcPts val="0"/>
              </a:spcBef>
              <a:spcAft>
                <a:spcPts val="0"/>
              </a:spcAft>
              <a:buNone/>
            </a:pPr>
            <a:r>
              <a:rPr lang="de" sz="1000">
                <a:solidFill>
                  <a:schemeClr val="dk1"/>
                </a:solidFill>
                <a:latin typeface="Helvetica Neue"/>
                <a:ea typeface="Helvetica Neue"/>
                <a:cs typeface="Helvetica Neue"/>
                <a:sym typeface="Helvetica Neue"/>
              </a:rPr>
              <a:t>Can you prove that ≥40 patients were asked about their satisfaction in last 12 months (preferably by questionnaire)?</a:t>
            </a:r>
            <a:endParaRPr>
              <a:latin typeface="Helvetica Neue"/>
              <a:ea typeface="Helvetica Neue"/>
              <a:cs typeface="Helvetica Neue"/>
              <a:sym typeface="Helvetica Neue"/>
            </a:endParaRPr>
          </a:p>
        </p:txBody>
      </p:sp>
      <p:sp>
        <p:nvSpPr>
          <p:cNvPr id="270" name="Google Shape;270;p30"/>
          <p:cNvSpPr txBox="1"/>
          <p:nvPr/>
        </p:nvSpPr>
        <p:spPr>
          <a:xfrm>
            <a:off x="1621850" y="4568525"/>
            <a:ext cx="28758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de" sz="1000">
                <a:latin typeface="Helvetica Neue"/>
                <a:ea typeface="Helvetica Neue"/>
                <a:cs typeface="Helvetica Neue"/>
                <a:sym typeface="Helvetica Neue"/>
              </a:rPr>
              <a:t>Please provide a photo of a filled questionnaire.</a:t>
            </a:r>
            <a:endParaRPr sz="1000">
              <a:latin typeface="Helvetica Neue"/>
              <a:ea typeface="Helvetica Neue"/>
              <a:cs typeface="Helvetica Neue"/>
              <a:sym typeface="Helvetica Neue"/>
            </a:endParaRPr>
          </a:p>
        </p:txBody>
      </p:sp>
      <p:sp>
        <p:nvSpPr>
          <p:cNvPr id="271" name="Google Shape;271;p30"/>
          <p:cNvSpPr/>
          <p:nvPr/>
        </p:nvSpPr>
        <p:spPr>
          <a:xfrm>
            <a:off x="7517575" y="1903935"/>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Helvetica Neue"/>
              <a:ea typeface="Helvetica Neue"/>
              <a:cs typeface="Helvetica Neue"/>
              <a:sym typeface="Helvetica Neue"/>
            </a:endParaRPr>
          </a:p>
        </p:txBody>
      </p:sp>
      <p:sp>
        <p:nvSpPr>
          <p:cNvPr id="272" name="Google Shape;272;p30"/>
          <p:cNvSpPr txBox="1"/>
          <p:nvPr/>
        </p:nvSpPr>
        <p:spPr>
          <a:xfrm>
            <a:off x="5929325" y="1747213"/>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a:solidFill>
                  <a:schemeClr val="dk1"/>
                </a:solidFill>
                <a:latin typeface="Helvetica Neue"/>
                <a:ea typeface="Helvetica Neue"/>
                <a:cs typeface="Helvetica Neue"/>
                <a:sym typeface="Helvetica Neue"/>
              </a:rPr>
              <a:t>YES</a:t>
            </a:r>
            <a:endParaRPr sz="1000">
              <a:solidFill>
                <a:schemeClr val="dk1"/>
              </a:solidFill>
              <a:latin typeface="Helvetica Neue"/>
              <a:ea typeface="Helvetica Neue"/>
              <a:cs typeface="Helvetica Neue"/>
              <a:sym typeface="Helvetica Neue"/>
            </a:endParaRPr>
          </a:p>
        </p:txBody>
      </p:sp>
      <p:sp>
        <p:nvSpPr>
          <p:cNvPr id="273" name="Google Shape;273;p30"/>
          <p:cNvSpPr/>
          <p:nvPr/>
        </p:nvSpPr>
        <p:spPr>
          <a:xfrm>
            <a:off x="6502150" y="1903935"/>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Helvetica Neue"/>
              <a:ea typeface="Helvetica Neue"/>
              <a:cs typeface="Helvetica Neue"/>
              <a:sym typeface="Helvetica Neue"/>
            </a:endParaRPr>
          </a:p>
        </p:txBody>
      </p:sp>
      <p:sp>
        <p:nvSpPr>
          <p:cNvPr id="274" name="Google Shape;274;p30"/>
          <p:cNvSpPr txBox="1"/>
          <p:nvPr/>
        </p:nvSpPr>
        <p:spPr>
          <a:xfrm>
            <a:off x="6998300" y="1747213"/>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a:solidFill>
                  <a:schemeClr val="dk1"/>
                </a:solidFill>
                <a:latin typeface="Helvetica Neue"/>
                <a:ea typeface="Helvetica Neue"/>
                <a:cs typeface="Helvetica Neue"/>
                <a:sym typeface="Helvetica Neue"/>
              </a:rPr>
              <a:t>NO</a:t>
            </a:r>
            <a:endParaRPr sz="1000">
              <a:solidFill>
                <a:schemeClr val="dk1"/>
              </a:solidFill>
              <a:latin typeface="Helvetica Neue"/>
              <a:ea typeface="Helvetica Neue"/>
              <a:cs typeface="Helvetica Neue"/>
              <a:sym typeface="Helvetica Neue"/>
            </a:endParaRPr>
          </a:p>
        </p:txBody>
      </p:sp>
      <p:pic>
        <p:nvPicPr>
          <p:cNvPr id="275" name="Google Shape;275;p30"/>
          <p:cNvPicPr preferRelativeResize="0"/>
          <p:nvPr/>
        </p:nvPicPr>
        <p:blipFill>
          <a:blip r:embed="rId3">
            <a:alphaModFix/>
          </a:blip>
          <a:stretch>
            <a:fillRect/>
          </a:stretch>
        </p:blipFill>
        <p:spPr>
          <a:xfrm>
            <a:off x="4631250" y="2820947"/>
            <a:ext cx="3125524" cy="208627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Google Shape;280;p31"/>
          <p:cNvSpPr txBox="1">
            <a:spLocks noGrp="1"/>
          </p:cNvSpPr>
          <p:nvPr>
            <p:ph type="title"/>
          </p:nvPr>
        </p:nvSpPr>
        <p:spPr>
          <a:xfrm>
            <a:off x="311700" y="445025"/>
            <a:ext cx="8520600" cy="47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de" sz="1600">
                <a:solidFill>
                  <a:srgbClr val="1155CC"/>
                </a:solidFill>
                <a:latin typeface="Helvetica Neue"/>
                <a:ea typeface="Helvetica Neue"/>
                <a:cs typeface="Helvetica Neue"/>
                <a:sym typeface="Helvetica Neue"/>
              </a:rPr>
              <a:t>12. In team communication </a:t>
            </a:r>
            <a:endParaRPr sz="1600">
              <a:solidFill>
                <a:srgbClr val="1155CC"/>
              </a:solidFill>
              <a:latin typeface="Helvetica Neue"/>
              <a:ea typeface="Helvetica Neue"/>
              <a:cs typeface="Helvetica Neue"/>
              <a:sym typeface="Helvetica Neue"/>
            </a:endParaRPr>
          </a:p>
        </p:txBody>
      </p:sp>
      <p:sp>
        <p:nvSpPr>
          <p:cNvPr id="281" name="Google Shape;281;p31"/>
          <p:cNvSpPr txBox="1">
            <a:spLocks noGrp="1"/>
          </p:cNvSpPr>
          <p:nvPr>
            <p:ph type="body" idx="1"/>
          </p:nvPr>
        </p:nvSpPr>
        <p:spPr>
          <a:xfrm>
            <a:off x="649925" y="798775"/>
            <a:ext cx="6802800" cy="604800"/>
          </a:xfrm>
          <a:prstGeom prst="rect">
            <a:avLst/>
          </a:prstGeom>
        </p:spPr>
        <p:txBody>
          <a:bodyPr spcFirstLastPara="1" wrap="square" lIns="91425" tIns="91425" rIns="91425" bIns="91425" anchor="t" anchorCtr="0">
            <a:normAutofit fontScale="92500" lnSpcReduction="20000"/>
          </a:bodyPr>
          <a:lstStyle/>
          <a:p>
            <a:pPr marL="0" lvl="0" indent="0" algn="l" rtl="0">
              <a:spcBef>
                <a:spcPts val="0"/>
              </a:spcBef>
              <a:spcAft>
                <a:spcPts val="1200"/>
              </a:spcAft>
              <a:buNone/>
            </a:pPr>
            <a:r>
              <a:rPr lang="de" sz="1000">
                <a:solidFill>
                  <a:schemeClr val="dk1"/>
                </a:solidFill>
                <a:latin typeface="Helvetica Neue"/>
                <a:ea typeface="Helvetica Neue"/>
                <a:cs typeface="Helvetica Neue"/>
                <a:sym typeface="Helvetica Neue"/>
              </a:rPr>
              <a:t>Center needs to have regular meetings of staff to discuss projects and concepts. Decisions should be protocolled and followed by action where applicable.</a:t>
            </a:r>
            <a:endParaRPr>
              <a:latin typeface="Helvetica Neue"/>
              <a:ea typeface="Helvetica Neue"/>
              <a:cs typeface="Helvetica Neue"/>
              <a:sym typeface="Helvetica Neue"/>
            </a:endParaRPr>
          </a:p>
        </p:txBody>
      </p:sp>
      <p:sp>
        <p:nvSpPr>
          <p:cNvPr id="282" name="Google Shape;282;p31"/>
          <p:cNvSpPr txBox="1"/>
          <p:nvPr/>
        </p:nvSpPr>
        <p:spPr>
          <a:xfrm>
            <a:off x="649925" y="1403575"/>
            <a:ext cx="4696800" cy="800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de" sz="1000">
                <a:solidFill>
                  <a:srgbClr val="1155CC"/>
                </a:solidFill>
                <a:latin typeface="Helvetica Neue"/>
                <a:ea typeface="Helvetica Neue"/>
                <a:cs typeface="Helvetica Neue"/>
                <a:sym typeface="Helvetica Neue"/>
              </a:rPr>
              <a:t>Deliverable</a:t>
            </a:r>
            <a:endParaRPr sz="1000">
              <a:solidFill>
                <a:srgbClr val="1155CC"/>
              </a:solidFill>
              <a:latin typeface="Helvetica Neue"/>
              <a:ea typeface="Helvetica Neue"/>
              <a:cs typeface="Helvetica Neue"/>
              <a:sym typeface="Helvetica Neue"/>
            </a:endParaRPr>
          </a:p>
          <a:p>
            <a:pPr marL="0" lvl="0" indent="0" algn="l" rtl="0">
              <a:spcBef>
                <a:spcPts val="0"/>
              </a:spcBef>
              <a:spcAft>
                <a:spcPts val="0"/>
              </a:spcAft>
              <a:buNone/>
            </a:pPr>
            <a:endParaRPr sz="1000">
              <a:solidFill>
                <a:schemeClr val="dk1"/>
              </a:solidFill>
              <a:latin typeface="Helvetica Neue"/>
              <a:ea typeface="Helvetica Neue"/>
              <a:cs typeface="Helvetica Neue"/>
              <a:sym typeface="Helvetica Neue"/>
            </a:endParaRPr>
          </a:p>
          <a:p>
            <a:pPr marL="0" lvl="0" indent="0" algn="l" rtl="0">
              <a:spcBef>
                <a:spcPts val="0"/>
              </a:spcBef>
              <a:spcAft>
                <a:spcPts val="0"/>
              </a:spcAft>
              <a:buNone/>
            </a:pPr>
            <a:r>
              <a:rPr lang="de" sz="1000">
                <a:solidFill>
                  <a:schemeClr val="dk1"/>
                </a:solidFill>
                <a:latin typeface="Helvetica Neue"/>
                <a:ea typeface="Helvetica Neue"/>
                <a:cs typeface="Helvetica Neue"/>
                <a:sym typeface="Helvetica Neue"/>
              </a:rPr>
              <a:t>Is there evidence of regular team meetings, at least once per month, on center logistics, projects and concepts?</a:t>
            </a:r>
            <a:endParaRPr>
              <a:latin typeface="Helvetica Neue"/>
              <a:ea typeface="Helvetica Neue"/>
              <a:cs typeface="Helvetica Neue"/>
              <a:sym typeface="Helvetica Neue"/>
            </a:endParaRPr>
          </a:p>
        </p:txBody>
      </p:sp>
      <p:sp>
        <p:nvSpPr>
          <p:cNvPr id="283" name="Google Shape;283;p31"/>
          <p:cNvSpPr txBox="1"/>
          <p:nvPr/>
        </p:nvSpPr>
        <p:spPr>
          <a:xfrm>
            <a:off x="649925" y="4414625"/>
            <a:ext cx="3878100" cy="4926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de" sz="1000">
                <a:latin typeface="Helvetica Neue"/>
                <a:ea typeface="Helvetica Neue"/>
                <a:cs typeface="Helvetica Neue"/>
                <a:sym typeface="Helvetica Neue"/>
              </a:rPr>
              <a:t>Provide i.e. photo of team meeting or a photo </a:t>
            </a:r>
            <a:endParaRPr sz="1000">
              <a:latin typeface="Helvetica Neue"/>
              <a:ea typeface="Helvetica Neue"/>
              <a:cs typeface="Helvetica Neue"/>
              <a:sym typeface="Helvetica Neue"/>
            </a:endParaRPr>
          </a:p>
          <a:p>
            <a:pPr marL="0" lvl="0" indent="0" algn="r" rtl="0">
              <a:spcBef>
                <a:spcPts val="0"/>
              </a:spcBef>
              <a:spcAft>
                <a:spcPts val="0"/>
              </a:spcAft>
              <a:buNone/>
            </a:pPr>
            <a:r>
              <a:rPr lang="de" sz="1000">
                <a:latin typeface="Helvetica Neue"/>
                <a:ea typeface="Helvetica Neue"/>
                <a:cs typeface="Helvetica Neue"/>
                <a:sym typeface="Helvetica Neue"/>
              </a:rPr>
              <a:t>of the schedule of the meetings.</a:t>
            </a:r>
            <a:endParaRPr sz="1000">
              <a:latin typeface="Helvetica Neue"/>
              <a:ea typeface="Helvetica Neue"/>
              <a:cs typeface="Helvetica Neue"/>
              <a:sym typeface="Helvetica Neue"/>
            </a:endParaRPr>
          </a:p>
        </p:txBody>
      </p:sp>
      <p:sp>
        <p:nvSpPr>
          <p:cNvPr id="284" name="Google Shape;284;p31"/>
          <p:cNvSpPr/>
          <p:nvPr/>
        </p:nvSpPr>
        <p:spPr>
          <a:xfrm>
            <a:off x="7517575" y="1827735"/>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31"/>
          <p:cNvSpPr txBox="1"/>
          <p:nvPr/>
        </p:nvSpPr>
        <p:spPr>
          <a:xfrm>
            <a:off x="5929325" y="1671013"/>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a:solidFill>
                  <a:schemeClr val="dk1"/>
                </a:solidFill>
                <a:latin typeface="Helvetica Neue"/>
                <a:ea typeface="Helvetica Neue"/>
                <a:cs typeface="Helvetica Neue"/>
                <a:sym typeface="Helvetica Neue"/>
              </a:rPr>
              <a:t>YES</a:t>
            </a:r>
            <a:endParaRPr sz="1000">
              <a:solidFill>
                <a:schemeClr val="dk1"/>
              </a:solidFill>
              <a:latin typeface="Helvetica Neue"/>
              <a:ea typeface="Helvetica Neue"/>
              <a:cs typeface="Helvetica Neue"/>
              <a:sym typeface="Helvetica Neue"/>
            </a:endParaRPr>
          </a:p>
        </p:txBody>
      </p:sp>
      <p:sp>
        <p:nvSpPr>
          <p:cNvPr id="286" name="Google Shape;286;p31"/>
          <p:cNvSpPr/>
          <p:nvPr/>
        </p:nvSpPr>
        <p:spPr>
          <a:xfrm>
            <a:off x="6502150" y="1827735"/>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31"/>
          <p:cNvSpPr txBox="1"/>
          <p:nvPr/>
        </p:nvSpPr>
        <p:spPr>
          <a:xfrm>
            <a:off x="6998300" y="1671013"/>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a:solidFill>
                  <a:schemeClr val="dk1"/>
                </a:solidFill>
                <a:latin typeface="Helvetica Neue"/>
                <a:ea typeface="Helvetica Neue"/>
                <a:cs typeface="Helvetica Neue"/>
                <a:sym typeface="Helvetica Neue"/>
              </a:rPr>
              <a:t>NO</a:t>
            </a:r>
            <a:endParaRPr sz="1000">
              <a:solidFill>
                <a:schemeClr val="dk1"/>
              </a:solidFill>
              <a:latin typeface="Helvetica Neue"/>
              <a:ea typeface="Helvetica Neue"/>
              <a:cs typeface="Helvetica Neue"/>
              <a:sym typeface="Helvetica Neue"/>
            </a:endParaRPr>
          </a:p>
        </p:txBody>
      </p:sp>
      <p:pic>
        <p:nvPicPr>
          <p:cNvPr id="288" name="Google Shape;288;p31"/>
          <p:cNvPicPr preferRelativeResize="0"/>
          <p:nvPr/>
        </p:nvPicPr>
        <p:blipFill>
          <a:blip r:embed="rId3">
            <a:alphaModFix/>
          </a:blip>
          <a:stretch>
            <a:fillRect/>
          </a:stretch>
        </p:blipFill>
        <p:spPr>
          <a:xfrm>
            <a:off x="4631250" y="2820947"/>
            <a:ext cx="3125524" cy="20862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14"/>
          <p:cNvSpPr txBox="1"/>
          <p:nvPr/>
        </p:nvSpPr>
        <p:spPr>
          <a:xfrm>
            <a:off x="725950" y="1240500"/>
            <a:ext cx="25986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de" sz="1200">
                <a:solidFill>
                  <a:srgbClr val="1155CC"/>
                </a:solidFill>
                <a:latin typeface="Helvetica Neue"/>
                <a:ea typeface="Helvetica Neue"/>
                <a:cs typeface="Helvetica Neue"/>
                <a:sym typeface="Helvetica Neue"/>
              </a:rPr>
              <a:t>Center mail</a:t>
            </a:r>
            <a:endParaRPr sz="1200">
              <a:solidFill>
                <a:srgbClr val="1155CC"/>
              </a:solidFill>
              <a:latin typeface="Helvetica Neue"/>
              <a:ea typeface="Helvetica Neue"/>
              <a:cs typeface="Helvetica Neue"/>
              <a:sym typeface="Helvetica Neue"/>
            </a:endParaRPr>
          </a:p>
        </p:txBody>
      </p:sp>
      <p:sp>
        <p:nvSpPr>
          <p:cNvPr id="67" name="Google Shape;67;p14"/>
          <p:cNvSpPr txBox="1"/>
          <p:nvPr/>
        </p:nvSpPr>
        <p:spPr>
          <a:xfrm>
            <a:off x="6986350" y="1817075"/>
            <a:ext cx="1486200" cy="431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de" sz="800"/>
              <a:t>Logo Center</a:t>
            </a:r>
            <a:endParaRPr sz="800"/>
          </a:p>
          <a:p>
            <a:pPr marL="0" lvl="0" indent="0" algn="ctr" rtl="0">
              <a:spcBef>
                <a:spcPts val="0"/>
              </a:spcBef>
              <a:spcAft>
                <a:spcPts val="0"/>
              </a:spcAft>
              <a:buNone/>
            </a:pPr>
            <a:r>
              <a:rPr lang="de" sz="800"/>
              <a:t>(If exist)</a:t>
            </a:r>
            <a:endParaRPr sz="800"/>
          </a:p>
        </p:txBody>
      </p:sp>
      <p:pic>
        <p:nvPicPr>
          <p:cNvPr id="68" name="Google Shape;68;p14"/>
          <p:cNvPicPr preferRelativeResize="0"/>
          <p:nvPr/>
        </p:nvPicPr>
        <p:blipFill>
          <a:blip r:embed="rId3">
            <a:alphaModFix/>
          </a:blip>
          <a:stretch>
            <a:fillRect/>
          </a:stretch>
        </p:blipFill>
        <p:spPr>
          <a:xfrm>
            <a:off x="7055700" y="429075"/>
            <a:ext cx="1486200" cy="1486200"/>
          </a:xfrm>
          <a:prstGeom prst="rect">
            <a:avLst/>
          </a:prstGeom>
          <a:noFill/>
          <a:ln>
            <a:noFill/>
          </a:ln>
        </p:spPr>
      </p:pic>
      <p:sp>
        <p:nvSpPr>
          <p:cNvPr id="69" name="Google Shape;69;p14"/>
          <p:cNvSpPr txBox="1"/>
          <p:nvPr/>
        </p:nvSpPr>
        <p:spPr>
          <a:xfrm>
            <a:off x="725950" y="735775"/>
            <a:ext cx="25986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de" sz="1200">
                <a:solidFill>
                  <a:srgbClr val="1155CC"/>
                </a:solidFill>
                <a:latin typeface="Helvetica Neue"/>
                <a:ea typeface="Helvetica Neue"/>
                <a:cs typeface="Helvetica Neue"/>
                <a:sym typeface="Helvetica Neue"/>
              </a:rPr>
              <a:t>Center address </a:t>
            </a:r>
            <a:endParaRPr sz="1200">
              <a:solidFill>
                <a:srgbClr val="1155CC"/>
              </a:solidFill>
              <a:latin typeface="Helvetica Neue"/>
              <a:ea typeface="Helvetica Neue"/>
              <a:cs typeface="Helvetica Neue"/>
              <a:sym typeface="Helvetica Neue"/>
            </a:endParaRPr>
          </a:p>
        </p:txBody>
      </p:sp>
      <p:sp>
        <p:nvSpPr>
          <p:cNvPr id="70" name="Google Shape;70;p14"/>
          <p:cNvSpPr txBox="1"/>
          <p:nvPr/>
        </p:nvSpPr>
        <p:spPr>
          <a:xfrm>
            <a:off x="725950" y="1745225"/>
            <a:ext cx="25986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de" sz="1200">
                <a:solidFill>
                  <a:srgbClr val="1155CC"/>
                </a:solidFill>
                <a:latin typeface="Helvetica Neue"/>
                <a:ea typeface="Helvetica Neue"/>
                <a:cs typeface="Helvetica Neue"/>
                <a:sym typeface="Helvetica Neue"/>
              </a:rPr>
              <a:t>Center phone</a:t>
            </a:r>
            <a:endParaRPr sz="1200">
              <a:solidFill>
                <a:srgbClr val="1155CC"/>
              </a:solidFill>
              <a:latin typeface="Helvetica Neue"/>
              <a:ea typeface="Helvetica Neue"/>
              <a:cs typeface="Helvetica Neue"/>
              <a:sym typeface="Helvetica Neue"/>
            </a:endParaRPr>
          </a:p>
        </p:txBody>
      </p:sp>
      <p:sp>
        <p:nvSpPr>
          <p:cNvPr id="71" name="Google Shape;71;p14"/>
          <p:cNvSpPr txBox="1"/>
          <p:nvPr/>
        </p:nvSpPr>
        <p:spPr>
          <a:xfrm>
            <a:off x="725950" y="2832325"/>
            <a:ext cx="6260400" cy="163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de" sz="1000">
                <a:solidFill>
                  <a:srgbClr val="1155CC"/>
                </a:solidFill>
                <a:latin typeface="Helvetica Neue"/>
                <a:ea typeface="Helvetica Neue"/>
                <a:cs typeface="Helvetica Neue"/>
                <a:sym typeface="Helvetica Neue"/>
              </a:rPr>
              <a:t>Please explain why you want to become a GA²LEN UCARE:</a:t>
            </a:r>
            <a:endParaRPr sz="1000">
              <a:solidFill>
                <a:srgbClr val="1155CC"/>
              </a:solidFill>
              <a:latin typeface="Helvetica Neue"/>
              <a:ea typeface="Helvetica Neue"/>
              <a:cs typeface="Helvetica Neue"/>
              <a:sym typeface="Helvetica Neue"/>
            </a:endParaRPr>
          </a:p>
          <a:p>
            <a:pPr marL="0" lvl="0" indent="0" algn="l" rtl="0">
              <a:spcBef>
                <a:spcPts val="0"/>
              </a:spcBef>
              <a:spcAft>
                <a:spcPts val="0"/>
              </a:spcAft>
              <a:buNone/>
            </a:pPr>
            <a:r>
              <a:rPr lang="de">
                <a:solidFill>
                  <a:schemeClr val="lt2"/>
                </a:solidFill>
                <a:latin typeface="Helvetica Neue"/>
                <a:ea typeface="Helvetica Neue"/>
                <a:cs typeface="Helvetica Neue"/>
                <a:sym typeface="Helvetica Neue"/>
              </a:rPr>
              <a:t>x</a:t>
            </a:r>
            <a:endParaRPr>
              <a:solidFill>
                <a:schemeClr val="lt2"/>
              </a:solidFill>
              <a:latin typeface="Helvetica Neue"/>
              <a:ea typeface="Helvetica Neue"/>
              <a:cs typeface="Helvetica Neue"/>
              <a:sym typeface="Helvetica Neue"/>
            </a:endParaRPr>
          </a:p>
          <a:p>
            <a:pPr marL="0" lvl="0" indent="0" algn="l" rtl="0">
              <a:spcBef>
                <a:spcPts val="0"/>
              </a:spcBef>
              <a:spcAft>
                <a:spcPts val="0"/>
              </a:spcAft>
              <a:buNone/>
            </a:pPr>
            <a:r>
              <a:rPr lang="de">
                <a:solidFill>
                  <a:schemeClr val="lt2"/>
                </a:solidFill>
                <a:latin typeface="Helvetica Neue"/>
                <a:ea typeface="Helvetica Neue"/>
                <a:cs typeface="Helvetica Neue"/>
                <a:sym typeface="Helvetica Neue"/>
              </a:rPr>
              <a:t>x</a:t>
            </a:r>
            <a:endParaRPr>
              <a:solidFill>
                <a:schemeClr val="lt2"/>
              </a:solidFill>
              <a:latin typeface="Helvetica Neue"/>
              <a:ea typeface="Helvetica Neue"/>
              <a:cs typeface="Helvetica Neue"/>
              <a:sym typeface="Helvetica Neue"/>
            </a:endParaRPr>
          </a:p>
          <a:p>
            <a:pPr marL="0" lvl="0" indent="0" algn="l" rtl="0">
              <a:spcBef>
                <a:spcPts val="0"/>
              </a:spcBef>
              <a:spcAft>
                <a:spcPts val="0"/>
              </a:spcAft>
              <a:buNone/>
            </a:pPr>
            <a:r>
              <a:rPr lang="de">
                <a:solidFill>
                  <a:schemeClr val="lt2"/>
                </a:solidFill>
                <a:latin typeface="Helvetica Neue"/>
                <a:ea typeface="Helvetica Neue"/>
                <a:cs typeface="Helvetica Neue"/>
                <a:sym typeface="Helvetica Neue"/>
              </a:rPr>
              <a:t>x</a:t>
            </a:r>
            <a:endParaRPr>
              <a:solidFill>
                <a:schemeClr val="lt2"/>
              </a:solidFill>
              <a:latin typeface="Helvetica Neue"/>
              <a:ea typeface="Helvetica Neue"/>
              <a:cs typeface="Helvetica Neue"/>
              <a:sym typeface="Helvetica Neue"/>
            </a:endParaRPr>
          </a:p>
          <a:p>
            <a:pPr marL="0" lvl="0" indent="0" algn="l" rtl="0">
              <a:spcBef>
                <a:spcPts val="0"/>
              </a:spcBef>
              <a:spcAft>
                <a:spcPts val="0"/>
              </a:spcAft>
              <a:buNone/>
            </a:pPr>
            <a:r>
              <a:rPr lang="de">
                <a:solidFill>
                  <a:schemeClr val="lt2"/>
                </a:solidFill>
                <a:latin typeface="Helvetica Neue"/>
                <a:ea typeface="Helvetica Neue"/>
                <a:cs typeface="Helvetica Neue"/>
                <a:sym typeface="Helvetica Neue"/>
              </a:rPr>
              <a:t>x</a:t>
            </a:r>
            <a:endParaRPr>
              <a:solidFill>
                <a:schemeClr val="lt2"/>
              </a:solidFill>
              <a:latin typeface="Helvetica Neue"/>
              <a:ea typeface="Helvetica Neue"/>
              <a:cs typeface="Helvetica Neue"/>
              <a:sym typeface="Helvetica Neue"/>
            </a:endParaRPr>
          </a:p>
          <a:p>
            <a:pPr marL="0" lvl="0" indent="0" algn="l" rtl="0">
              <a:spcBef>
                <a:spcPts val="0"/>
              </a:spcBef>
              <a:spcAft>
                <a:spcPts val="0"/>
              </a:spcAft>
              <a:buNone/>
            </a:pPr>
            <a:r>
              <a:rPr lang="de">
                <a:solidFill>
                  <a:schemeClr val="lt2"/>
                </a:solidFill>
                <a:latin typeface="Helvetica Neue"/>
                <a:ea typeface="Helvetica Neue"/>
                <a:cs typeface="Helvetica Neue"/>
                <a:sym typeface="Helvetica Neue"/>
              </a:rPr>
              <a:t>x</a:t>
            </a:r>
            <a:endParaRPr>
              <a:solidFill>
                <a:schemeClr val="lt2"/>
              </a:solidFill>
              <a:latin typeface="Helvetica Neue"/>
              <a:ea typeface="Helvetica Neue"/>
              <a:cs typeface="Helvetica Neue"/>
              <a:sym typeface="Helvetica Neue"/>
            </a:endParaRPr>
          </a:p>
          <a:p>
            <a:pPr marL="0" lvl="0" indent="0" algn="l" rtl="0">
              <a:spcBef>
                <a:spcPts val="0"/>
              </a:spcBef>
              <a:spcAft>
                <a:spcPts val="0"/>
              </a:spcAft>
              <a:buNone/>
            </a:pPr>
            <a:r>
              <a:rPr lang="de">
                <a:solidFill>
                  <a:schemeClr val="lt2"/>
                </a:solidFill>
                <a:latin typeface="Helvetica Neue"/>
                <a:ea typeface="Helvetica Neue"/>
                <a:cs typeface="Helvetica Neue"/>
                <a:sym typeface="Helvetica Neue"/>
              </a:rPr>
              <a:t>x</a:t>
            </a:r>
            <a:endParaRPr>
              <a:solidFill>
                <a:schemeClr val="lt2"/>
              </a:solidFill>
              <a:latin typeface="Helvetica Neue"/>
              <a:ea typeface="Helvetica Neue"/>
              <a:cs typeface="Helvetica Neue"/>
              <a:sym typeface="Helvetica Neue"/>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Google Shape;293;p3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de" sz="1600">
                <a:solidFill>
                  <a:srgbClr val="1155CC"/>
                </a:solidFill>
                <a:latin typeface="Helvetica Neue"/>
                <a:ea typeface="Helvetica Neue"/>
                <a:cs typeface="Helvetica Neue"/>
                <a:sym typeface="Helvetica Neue"/>
              </a:rPr>
              <a:t>13. Active recruitment of research funding and support for educational activities and</a:t>
            </a:r>
            <a:endParaRPr sz="1600">
              <a:solidFill>
                <a:srgbClr val="1155CC"/>
              </a:solidFill>
              <a:latin typeface="Helvetica Neue"/>
              <a:ea typeface="Helvetica Neue"/>
              <a:cs typeface="Helvetica Neue"/>
              <a:sym typeface="Helvetica Neue"/>
            </a:endParaRPr>
          </a:p>
          <a:p>
            <a:pPr marL="0" lvl="0" indent="0" algn="l" rtl="0">
              <a:spcBef>
                <a:spcPts val="0"/>
              </a:spcBef>
              <a:spcAft>
                <a:spcPts val="0"/>
              </a:spcAft>
              <a:buNone/>
            </a:pPr>
            <a:r>
              <a:rPr lang="de" sz="1600">
                <a:solidFill>
                  <a:srgbClr val="1155CC"/>
                </a:solidFill>
                <a:latin typeface="Helvetica Neue"/>
                <a:ea typeface="Helvetica Neue"/>
                <a:cs typeface="Helvetica Neue"/>
                <a:sym typeface="Helvetica Neue"/>
              </a:rPr>
              <a:t>     advocacy on urticaria</a:t>
            </a:r>
            <a:endParaRPr sz="1600">
              <a:solidFill>
                <a:srgbClr val="1155CC"/>
              </a:solidFill>
              <a:latin typeface="Helvetica Neue"/>
              <a:ea typeface="Helvetica Neue"/>
              <a:cs typeface="Helvetica Neue"/>
              <a:sym typeface="Helvetica Neue"/>
            </a:endParaRPr>
          </a:p>
        </p:txBody>
      </p:sp>
      <p:sp>
        <p:nvSpPr>
          <p:cNvPr id="294" name="Google Shape;294;p32"/>
          <p:cNvSpPr txBox="1">
            <a:spLocks noGrp="1"/>
          </p:cNvSpPr>
          <p:nvPr>
            <p:ph type="body" idx="1"/>
          </p:nvPr>
        </p:nvSpPr>
        <p:spPr>
          <a:xfrm>
            <a:off x="623400" y="1052475"/>
            <a:ext cx="8520600" cy="400200"/>
          </a:xfrm>
          <a:prstGeom prst="rect">
            <a:avLst/>
          </a:prstGeom>
        </p:spPr>
        <p:txBody>
          <a:bodyPr spcFirstLastPara="1" wrap="square" lIns="91425" tIns="91425" rIns="91425" bIns="91425" anchor="t" anchorCtr="0">
            <a:normAutofit fontScale="40000" lnSpcReduction="20000"/>
          </a:bodyPr>
          <a:lstStyle/>
          <a:p>
            <a:pPr marL="0" lvl="0" indent="0" algn="l" rtl="0">
              <a:spcBef>
                <a:spcPts val="0"/>
              </a:spcBef>
              <a:spcAft>
                <a:spcPts val="1200"/>
              </a:spcAft>
              <a:buNone/>
            </a:pPr>
            <a:r>
              <a:rPr lang="de" sz="1000">
                <a:solidFill>
                  <a:schemeClr val="dk1"/>
                </a:solidFill>
                <a:latin typeface="Helvetica Neue"/>
                <a:ea typeface="Helvetica Neue"/>
                <a:cs typeface="Helvetica Neue"/>
                <a:sym typeface="Helvetica Neue"/>
              </a:rPr>
              <a:t>Center needs to actively recruit extramural funding to support research, educational activities and/or advocacy on urticaria.</a:t>
            </a:r>
            <a:endParaRPr>
              <a:latin typeface="Helvetica Neue"/>
              <a:ea typeface="Helvetica Neue"/>
              <a:cs typeface="Helvetica Neue"/>
              <a:sym typeface="Helvetica Neue"/>
            </a:endParaRPr>
          </a:p>
        </p:txBody>
      </p:sp>
      <p:sp>
        <p:nvSpPr>
          <p:cNvPr id="295" name="Google Shape;295;p32"/>
          <p:cNvSpPr txBox="1"/>
          <p:nvPr/>
        </p:nvSpPr>
        <p:spPr>
          <a:xfrm>
            <a:off x="311700" y="4568525"/>
            <a:ext cx="4246500" cy="3387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de" sz="1000">
                <a:latin typeface="Helvetica Neue"/>
                <a:ea typeface="Helvetica Neue"/>
                <a:cs typeface="Helvetica Neue"/>
                <a:sym typeface="Helvetica Neue"/>
              </a:rPr>
              <a:t>Please provide a photo of application for or approval of funding.</a:t>
            </a:r>
            <a:endParaRPr sz="1000">
              <a:latin typeface="Helvetica Neue"/>
              <a:ea typeface="Helvetica Neue"/>
              <a:cs typeface="Helvetica Neue"/>
              <a:sym typeface="Helvetica Neue"/>
            </a:endParaRPr>
          </a:p>
        </p:txBody>
      </p:sp>
      <p:sp>
        <p:nvSpPr>
          <p:cNvPr id="296" name="Google Shape;296;p32"/>
          <p:cNvSpPr/>
          <p:nvPr/>
        </p:nvSpPr>
        <p:spPr>
          <a:xfrm>
            <a:off x="7517575" y="1980135"/>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Helvetica Neue"/>
              <a:ea typeface="Helvetica Neue"/>
              <a:cs typeface="Helvetica Neue"/>
              <a:sym typeface="Helvetica Neue"/>
            </a:endParaRPr>
          </a:p>
        </p:txBody>
      </p:sp>
      <p:sp>
        <p:nvSpPr>
          <p:cNvPr id="297" name="Google Shape;297;p32"/>
          <p:cNvSpPr txBox="1"/>
          <p:nvPr/>
        </p:nvSpPr>
        <p:spPr>
          <a:xfrm>
            <a:off x="5929325" y="1823413"/>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a:solidFill>
                  <a:schemeClr val="dk1"/>
                </a:solidFill>
                <a:latin typeface="Helvetica Neue"/>
                <a:ea typeface="Helvetica Neue"/>
                <a:cs typeface="Helvetica Neue"/>
                <a:sym typeface="Helvetica Neue"/>
              </a:rPr>
              <a:t>YES</a:t>
            </a:r>
            <a:endParaRPr sz="1000">
              <a:solidFill>
                <a:schemeClr val="dk1"/>
              </a:solidFill>
              <a:latin typeface="Helvetica Neue"/>
              <a:ea typeface="Helvetica Neue"/>
              <a:cs typeface="Helvetica Neue"/>
              <a:sym typeface="Helvetica Neue"/>
            </a:endParaRPr>
          </a:p>
        </p:txBody>
      </p:sp>
      <p:sp>
        <p:nvSpPr>
          <p:cNvPr id="298" name="Google Shape;298;p32"/>
          <p:cNvSpPr/>
          <p:nvPr/>
        </p:nvSpPr>
        <p:spPr>
          <a:xfrm>
            <a:off x="6502150" y="1980135"/>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Helvetica Neue"/>
              <a:ea typeface="Helvetica Neue"/>
              <a:cs typeface="Helvetica Neue"/>
              <a:sym typeface="Helvetica Neue"/>
            </a:endParaRPr>
          </a:p>
        </p:txBody>
      </p:sp>
      <p:sp>
        <p:nvSpPr>
          <p:cNvPr id="299" name="Google Shape;299;p32"/>
          <p:cNvSpPr txBox="1"/>
          <p:nvPr/>
        </p:nvSpPr>
        <p:spPr>
          <a:xfrm>
            <a:off x="6998300" y="1823413"/>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a:solidFill>
                  <a:schemeClr val="dk1"/>
                </a:solidFill>
                <a:latin typeface="Helvetica Neue"/>
                <a:ea typeface="Helvetica Neue"/>
                <a:cs typeface="Helvetica Neue"/>
                <a:sym typeface="Helvetica Neue"/>
              </a:rPr>
              <a:t>NO</a:t>
            </a:r>
            <a:endParaRPr sz="1000">
              <a:solidFill>
                <a:schemeClr val="dk1"/>
              </a:solidFill>
              <a:latin typeface="Helvetica Neue"/>
              <a:ea typeface="Helvetica Neue"/>
              <a:cs typeface="Helvetica Neue"/>
              <a:sym typeface="Helvetica Neue"/>
            </a:endParaRPr>
          </a:p>
        </p:txBody>
      </p:sp>
      <p:sp>
        <p:nvSpPr>
          <p:cNvPr id="300" name="Google Shape;300;p32"/>
          <p:cNvSpPr txBox="1"/>
          <p:nvPr/>
        </p:nvSpPr>
        <p:spPr>
          <a:xfrm>
            <a:off x="618050" y="1458425"/>
            <a:ext cx="4544400" cy="1262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de" sz="1000">
                <a:solidFill>
                  <a:srgbClr val="1155CC"/>
                </a:solidFill>
                <a:latin typeface="Helvetica Neue"/>
                <a:ea typeface="Helvetica Neue"/>
                <a:cs typeface="Helvetica Neue"/>
                <a:sym typeface="Helvetica Neue"/>
              </a:rPr>
              <a:t>Deliverables</a:t>
            </a:r>
            <a:endParaRPr sz="1000">
              <a:solidFill>
                <a:srgbClr val="1155CC"/>
              </a:solidFill>
              <a:latin typeface="Helvetica Neue"/>
              <a:ea typeface="Helvetica Neue"/>
              <a:cs typeface="Helvetica Neue"/>
              <a:sym typeface="Helvetica Neue"/>
            </a:endParaRPr>
          </a:p>
          <a:p>
            <a:pPr marL="0" lvl="0" indent="0" algn="l" rtl="0">
              <a:spcBef>
                <a:spcPts val="0"/>
              </a:spcBef>
              <a:spcAft>
                <a:spcPts val="0"/>
              </a:spcAft>
              <a:buNone/>
            </a:pPr>
            <a:endParaRPr sz="1000">
              <a:solidFill>
                <a:srgbClr val="1155CC"/>
              </a:solidFill>
              <a:latin typeface="Helvetica Neue"/>
              <a:ea typeface="Helvetica Neue"/>
              <a:cs typeface="Helvetica Neue"/>
              <a:sym typeface="Helvetica Neue"/>
            </a:endParaRPr>
          </a:p>
          <a:p>
            <a:pPr marL="0" lvl="0" indent="0" algn="l" rtl="0">
              <a:spcBef>
                <a:spcPts val="0"/>
              </a:spcBef>
              <a:spcAft>
                <a:spcPts val="0"/>
              </a:spcAft>
              <a:buNone/>
            </a:pPr>
            <a:r>
              <a:rPr lang="de" sz="1000">
                <a:solidFill>
                  <a:schemeClr val="dk1"/>
                </a:solidFill>
                <a:latin typeface="Helvetica Neue"/>
                <a:ea typeface="Helvetica Neue"/>
                <a:cs typeface="Helvetica Neue"/>
                <a:sym typeface="Helvetica Neue"/>
              </a:rPr>
              <a:t>Does the center actively recruit extramural funding to support research, educational activities, and/or advocacy in urticaria?</a:t>
            </a:r>
            <a:endParaRPr sz="1000">
              <a:solidFill>
                <a:schemeClr val="dk1"/>
              </a:solidFill>
              <a:latin typeface="Helvetica Neue"/>
              <a:ea typeface="Helvetica Neue"/>
              <a:cs typeface="Helvetica Neue"/>
              <a:sym typeface="Helvetica Neue"/>
            </a:endParaRPr>
          </a:p>
          <a:p>
            <a:pPr marL="0" lvl="0" indent="0" algn="l" rtl="0">
              <a:spcBef>
                <a:spcPts val="0"/>
              </a:spcBef>
              <a:spcAft>
                <a:spcPts val="0"/>
              </a:spcAft>
              <a:buNone/>
            </a:pPr>
            <a:endParaRPr sz="1000">
              <a:solidFill>
                <a:schemeClr val="dk1"/>
              </a:solidFill>
              <a:latin typeface="Helvetica Neue"/>
              <a:ea typeface="Helvetica Neue"/>
              <a:cs typeface="Helvetica Neue"/>
              <a:sym typeface="Helvetica Neue"/>
            </a:endParaRPr>
          </a:p>
          <a:p>
            <a:pPr marL="0" lvl="0" indent="0" algn="l" rtl="0">
              <a:spcBef>
                <a:spcPts val="0"/>
              </a:spcBef>
              <a:spcAft>
                <a:spcPts val="0"/>
              </a:spcAft>
              <a:buNone/>
            </a:pPr>
            <a:r>
              <a:rPr lang="de" sz="1000">
                <a:solidFill>
                  <a:schemeClr val="dk1"/>
                </a:solidFill>
                <a:latin typeface="Helvetica Neue"/>
                <a:ea typeface="Helvetica Neue"/>
                <a:cs typeface="Helvetica Neue"/>
                <a:sym typeface="Helvetica Neue"/>
              </a:rPr>
              <a:t>Is there documentation of efforts to recruit funding (grant applications, donation programme)?</a:t>
            </a:r>
            <a:endParaRPr sz="1000"/>
          </a:p>
        </p:txBody>
      </p:sp>
      <p:sp>
        <p:nvSpPr>
          <p:cNvPr id="301" name="Google Shape;301;p32"/>
          <p:cNvSpPr/>
          <p:nvPr/>
        </p:nvSpPr>
        <p:spPr>
          <a:xfrm>
            <a:off x="7517575" y="2369681"/>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Helvetica Neue"/>
              <a:ea typeface="Helvetica Neue"/>
              <a:cs typeface="Helvetica Neue"/>
              <a:sym typeface="Helvetica Neue"/>
            </a:endParaRPr>
          </a:p>
        </p:txBody>
      </p:sp>
      <p:sp>
        <p:nvSpPr>
          <p:cNvPr id="302" name="Google Shape;302;p32"/>
          <p:cNvSpPr txBox="1"/>
          <p:nvPr/>
        </p:nvSpPr>
        <p:spPr>
          <a:xfrm>
            <a:off x="5929325" y="2204413"/>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a:solidFill>
                  <a:schemeClr val="dk1"/>
                </a:solidFill>
                <a:latin typeface="Helvetica Neue"/>
                <a:ea typeface="Helvetica Neue"/>
                <a:cs typeface="Helvetica Neue"/>
                <a:sym typeface="Helvetica Neue"/>
              </a:rPr>
              <a:t>YES</a:t>
            </a:r>
            <a:endParaRPr sz="1000">
              <a:solidFill>
                <a:schemeClr val="dk1"/>
              </a:solidFill>
              <a:latin typeface="Helvetica Neue"/>
              <a:ea typeface="Helvetica Neue"/>
              <a:cs typeface="Helvetica Neue"/>
              <a:sym typeface="Helvetica Neue"/>
            </a:endParaRPr>
          </a:p>
        </p:txBody>
      </p:sp>
      <p:sp>
        <p:nvSpPr>
          <p:cNvPr id="303" name="Google Shape;303;p32"/>
          <p:cNvSpPr/>
          <p:nvPr/>
        </p:nvSpPr>
        <p:spPr>
          <a:xfrm>
            <a:off x="6502150" y="2369681"/>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Helvetica Neue"/>
              <a:ea typeface="Helvetica Neue"/>
              <a:cs typeface="Helvetica Neue"/>
              <a:sym typeface="Helvetica Neue"/>
            </a:endParaRPr>
          </a:p>
        </p:txBody>
      </p:sp>
      <p:sp>
        <p:nvSpPr>
          <p:cNvPr id="304" name="Google Shape;304;p32"/>
          <p:cNvSpPr txBox="1"/>
          <p:nvPr/>
        </p:nvSpPr>
        <p:spPr>
          <a:xfrm>
            <a:off x="6998300" y="2204413"/>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a:solidFill>
                  <a:schemeClr val="dk1"/>
                </a:solidFill>
                <a:latin typeface="Helvetica Neue"/>
                <a:ea typeface="Helvetica Neue"/>
                <a:cs typeface="Helvetica Neue"/>
                <a:sym typeface="Helvetica Neue"/>
              </a:rPr>
              <a:t>NO</a:t>
            </a:r>
            <a:endParaRPr sz="1000">
              <a:solidFill>
                <a:schemeClr val="dk1"/>
              </a:solidFill>
              <a:latin typeface="Helvetica Neue"/>
              <a:ea typeface="Helvetica Neue"/>
              <a:cs typeface="Helvetica Neue"/>
              <a:sym typeface="Helvetica Neue"/>
            </a:endParaRPr>
          </a:p>
        </p:txBody>
      </p:sp>
      <p:pic>
        <p:nvPicPr>
          <p:cNvPr id="305" name="Google Shape;305;p32"/>
          <p:cNvPicPr preferRelativeResize="0"/>
          <p:nvPr/>
        </p:nvPicPr>
        <p:blipFill>
          <a:blip r:embed="rId3">
            <a:alphaModFix/>
          </a:blip>
          <a:stretch>
            <a:fillRect/>
          </a:stretch>
        </p:blipFill>
        <p:spPr>
          <a:xfrm>
            <a:off x="4631250" y="2820947"/>
            <a:ext cx="3125524" cy="208627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sp>
        <p:nvSpPr>
          <p:cNvPr id="310" name="Google Shape;310;p33"/>
          <p:cNvSpPr txBox="1">
            <a:spLocks noGrp="1"/>
          </p:cNvSpPr>
          <p:nvPr>
            <p:ph type="title"/>
          </p:nvPr>
        </p:nvSpPr>
        <p:spPr>
          <a:xfrm>
            <a:off x="311700" y="445025"/>
            <a:ext cx="8520600" cy="476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de" sz="1600">
                <a:solidFill>
                  <a:srgbClr val="1155CC"/>
                </a:solidFill>
                <a:latin typeface="Helvetica Neue"/>
                <a:ea typeface="Helvetica Neue"/>
                <a:cs typeface="Helvetica Neue"/>
                <a:sym typeface="Helvetica Neue"/>
              </a:rPr>
              <a:t>14. Support of the UCARE network</a:t>
            </a:r>
            <a:endParaRPr sz="1600">
              <a:solidFill>
                <a:srgbClr val="1155CC"/>
              </a:solidFill>
              <a:latin typeface="Helvetica Neue"/>
              <a:ea typeface="Helvetica Neue"/>
              <a:cs typeface="Helvetica Neue"/>
              <a:sym typeface="Helvetica Neue"/>
            </a:endParaRPr>
          </a:p>
        </p:txBody>
      </p:sp>
      <p:sp>
        <p:nvSpPr>
          <p:cNvPr id="311" name="Google Shape;311;p33"/>
          <p:cNvSpPr txBox="1">
            <a:spLocks noGrp="1"/>
          </p:cNvSpPr>
          <p:nvPr>
            <p:ph type="body" idx="1"/>
          </p:nvPr>
        </p:nvSpPr>
        <p:spPr>
          <a:xfrm>
            <a:off x="635800" y="847525"/>
            <a:ext cx="6282600" cy="476700"/>
          </a:xfrm>
          <a:prstGeom prst="rect">
            <a:avLst/>
          </a:prstGeom>
        </p:spPr>
        <p:txBody>
          <a:bodyPr spcFirstLastPara="1" wrap="square" lIns="91425" tIns="91425" rIns="91425" bIns="91425" anchor="t" anchorCtr="0">
            <a:normAutofit fontScale="40000" lnSpcReduction="20000"/>
          </a:bodyPr>
          <a:lstStyle/>
          <a:p>
            <a:pPr marL="0" lvl="0" indent="0" algn="l" rtl="0">
              <a:spcBef>
                <a:spcPts val="600"/>
              </a:spcBef>
              <a:spcAft>
                <a:spcPts val="1200"/>
              </a:spcAft>
              <a:buNone/>
            </a:pPr>
            <a:r>
              <a:rPr lang="de" sz="1000">
                <a:solidFill>
                  <a:srgbClr val="000000"/>
                </a:solidFill>
                <a:latin typeface="Helvetica Neue"/>
                <a:ea typeface="Helvetica Neue"/>
                <a:cs typeface="Helvetica Neue"/>
                <a:sym typeface="Helvetica Neue"/>
              </a:rPr>
              <a:t>Training and activities in auditing and certifying GA</a:t>
            </a:r>
            <a:r>
              <a:rPr lang="de" sz="1000" baseline="30000">
                <a:solidFill>
                  <a:srgbClr val="000000"/>
                </a:solidFill>
                <a:latin typeface="Helvetica Neue"/>
                <a:ea typeface="Helvetica Neue"/>
                <a:cs typeface="Helvetica Neue"/>
                <a:sym typeface="Helvetica Neue"/>
              </a:rPr>
              <a:t>2</a:t>
            </a:r>
            <a:r>
              <a:rPr lang="de" sz="1000">
                <a:solidFill>
                  <a:srgbClr val="000000"/>
                </a:solidFill>
                <a:latin typeface="Helvetica Neue"/>
                <a:ea typeface="Helvetica Neue"/>
                <a:cs typeface="Helvetica Neue"/>
                <a:sym typeface="Helvetica Neue"/>
              </a:rPr>
              <a:t>LEN UCAREs and interaction with other UCAREs.</a:t>
            </a:r>
            <a:endParaRPr>
              <a:latin typeface="Helvetica Neue"/>
              <a:ea typeface="Helvetica Neue"/>
              <a:cs typeface="Helvetica Neue"/>
              <a:sym typeface="Helvetica Neue"/>
            </a:endParaRPr>
          </a:p>
        </p:txBody>
      </p:sp>
      <p:sp>
        <p:nvSpPr>
          <p:cNvPr id="312" name="Google Shape;312;p33"/>
          <p:cNvSpPr txBox="1"/>
          <p:nvPr/>
        </p:nvSpPr>
        <p:spPr>
          <a:xfrm>
            <a:off x="868900" y="1588825"/>
            <a:ext cx="42999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de">
                <a:solidFill>
                  <a:srgbClr val="1155CC"/>
                </a:solidFill>
                <a:latin typeface="Helvetica Neue"/>
                <a:ea typeface="Helvetica Neue"/>
                <a:cs typeface="Helvetica Neue"/>
                <a:sym typeface="Helvetica Neue"/>
              </a:rPr>
              <a:t>Letter of intent </a:t>
            </a:r>
            <a:endParaRPr>
              <a:solidFill>
                <a:srgbClr val="1155CC"/>
              </a:solidFill>
              <a:latin typeface="Helvetica Neue"/>
              <a:ea typeface="Helvetica Neue"/>
              <a:cs typeface="Helvetica Neue"/>
              <a:sym typeface="Helvetica Neue"/>
            </a:endParaRPr>
          </a:p>
        </p:txBody>
      </p:sp>
      <p:sp>
        <p:nvSpPr>
          <p:cNvPr id="313" name="Google Shape;313;p33"/>
          <p:cNvSpPr txBox="1"/>
          <p:nvPr/>
        </p:nvSpPr>
        <p:spPr>
          <a:xfrm>
            <a:off x="868900" y="2253625"/>
            <a:ext cx="5271600" cy="8466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0"/>
              </a:spcAft>
              <a:buNone/>
            </a:pPr>
            <a:r>
              <a:rPr lang="de" sz="1000" b="1">
                <a:solidFill>
                  <a:schemeClr val="dk1"/>
                </a:solidFill>
                <a:latin typeface="Helvetica Neue"/>
                <a:ea typeface="Helvetica Neue"/>
                <a:cs typeface="Helvetica Neue"/>
                <a:sym typeface="Helvetica Neue"/>
              </a:rPr>
              <a:t>YES</a:t>
            </a:r>
            <a:r>
              <a:rPr lang="de" sz="1000">
                <a:solidFill>
                  <a:schemeClr val="dk1"/>
                </a:solidFill>
                <a:latin typeface="Helvetica Neue"/>
                <a:ea typeface="Helvetica Neue"/>
                <a:cs typeface="Helvetica Neue"/>
                <a:sym typeface="Helvetica Neue"/>
              </a:rPr>
              <a:t>, I, </a:t>
            </a:r>
            <a:r>
              <a:rPr lang="de" sz="1000" i="1">
                <a:solidFill>
                  <a:schemeClr val="dk1"/>
                </a:solidFill>
                <a:latin typeface="Helvetica Neue"/>
                <a:ea typeface="Helvetica Neue"/>
                <a:cs typeface="Helvetica Neue"/>
                <a:sym typeface="Helvetica Neue"/>
              </a:rPr>
              <a:t>(name)</a:t>
            </a:r>
            <a:r>
              <a:rPr lang="de" sz="1000">
                <a:solidFill>
                  <a:schemeClr val="dk1"/>
                </a:solidFill>
                <a:latin typeface="Helvetica Neue"/>
                <a:ea typeface="Helvetica Neue"/>
                <a:cs typeface="Helvetica Neue"/>
                <a:sym typeface="Helvetica Neue"/>
              </a:rPr>
              <a:t>, head of the center, will do training and activities in auditing and certifying GA</a:t>
            </a:r>
            <a:r>
              <a:rPr lang="de" sz="1000" baseline="30000">
                <a:solidFill>
                  <a:schemeClr val="dk1"/>
                </a:solidFill>
                <a:latin typeface="Helvetica Neue"/>
                <a:ea typeface="Helvetica Neue"/>
                <a:cs typeface="Helvetica Neue"/>
                <a:sym typeface="Helvetica Neue"/>
              </a:rPr>
              <a:t>2</a:t>
            </a:r>
            <a:r>
              <a:rPr lang="de" sz="1000">
                <a:solidFill>
                  <a:schemeClr val="dk1"/>
                </a:solidFill>
                <a:latin typeface="Helvetica Neue"/>
                <a:ea typeface="Helvetica Neue"/>
                <a:cs typeface="Helvetica Neue"/>
                <a:sym typeface="Helvetica Neue"/>
              </a:rPr>
              <a:t>LEN UCAREs and interaction with other UCAREs.</a:t>
            </a:r>
            <a:endParaRPr sz="1800">
              <a:solidFill>
                <a:schemeClr val="dk2"/>
              </a:solidFill>
              <a:latin typeface="Helvetica Neue"/>
              <a:ea typeface="Helvetica Neue"/>
              <a:cs typeface="Helvetica Neue"/>
              <a:sym typeface="Helvetica Neue"/>
            </a:endParaRPr>
          </a:p>
          <a:p>
            <a:pPr marL="0" lvl="0" indent="0" algn="l" rtl="0">
              <a:lnSpc>
                <a:spcPct val="115000"/>
              </a:lnSpc>
              <a:spcBef>
                <a:spcPts val="1200"/>
              </a:spcBef>
              <a:spcAft>
                <a:spcPts val="1200"/>
              </a:spcAft>
              <a:buNone/>
            </a:pPr>
            <a:endParaRPr sz="1000">
              <a:solidFill>
                <a:schemeClr val="dk1"/>
              </a:solidFill>
              <a:latin typeface="Helvetica Neue"/>
              <a:ea typeface="Helvetica Neue"/>
              <a:cs typeface="Helvetica Neue"/>
              <a:sym typeface="Helvetica Neue"/>
            </a:endParaRPr>
          </a:p>
        </p:txBody>
      </p:sp>
      <p:sp>
        <p:nvSpPr>
          <p:cNvPr id="314" name="Google Shape;314;p33"/>
          <p:cNvSpPr/>
          <p:nvPr/>
        </p:nvSpPr>
        <p:spPr>
          <a:xfrm>
            <a:off x="6826925" y="2509988"/>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Helvetica Neue"/>
              <a:ea typeface="Helvetica Neue"/>
              <a:cs typeface="Helvetica Neue"/>
              <a:sym typeface="Helvetica Neue"/>
            </a:endParaRPr>
          </a:p>
        </p:txBody>
      </p:sp>
      <p:sp>
        <p:nvSpPr>
          <p:cNvPr id="315" name="Google Shape;315;p33"/>
          <p:cNvSpPr txBox="1"/>
          <p:nvPr/>
        </p:nvSpPr>
        <p:spPr>
          <a:xfrm>
            <a:off x="868900" y="3162800"/>
            <a:ext cx="5217900" cy="515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b="1">
                <a:solidFill>
                  <a:schemeClr val="dk1"/>
                </a:solidFill>
                <a:latin typeface="Helvetica Neue"/>
                <a:ea typeface="Helvetica Neue"/>
                <a:cs typeface="Helvetica Neue"/>
                <a:sym typeface="Helvetica Neue"/>
              </a:rPr>
              <a:t>YES</a:t>
            </a:r>
            <a:r>
              <a:rPr lang="de" sz="1000">
                <a:solidFill>
                  <a:schemeClr val="dk1"/>
                </a:solidFill>
                <a:latin typeface="Helvetica Neue"/>
                <a:ea typeface="Helvetica Neue"/>
                <a:cs typeface="Helvetica Neue"/>
                <a:sym typeface="Helvetica Neue"/>
              </a:rPr>
              <a:t>, I, </a:t>
            </a:r>
            <a:r>
              <a:rPr lang="de" sz="1000" i="1">
                <a:solidFill>
                  <a:schemeClr val="dk1"/>
                </a:solidFill>
                <a:latin typeface="Helvetica Neue"/>
                <a:ea typeface="Helvetica Neue"/>
                <a:cs typeface="Helvetica Neue"/>
                <a:sym typeface="Helvetica Neue"/>
              </a:rPr>
              <a:t>(name)</a:t>
            </a:r>
            <a:r>
              <a:rPr lang="de" sz="1000">
                <a:solidFill>
                  <a:schemeClr val="dk1"/>
                </a:solidFill>
                <a:latin typeface="Helvetica Neue"/>
                <a:ea typeface="Helvetica Neue"/>
                <a:cs typeface="Helvetica Neue"/>
                <a:sym typeface="Helvetica Neue"/>
              </a:rPr>
              <a:t>, deputy of the center, will do training and activities in auditing and certifying GA</a:t>
            </a:r>
            <a:r>
              <a:rPr lang="de" sz="1000" baseline="30000">
                <a:solidFill>
                  <a:schemeClr val="dk1"/>
                </a:solidFill>
                <a:latin typeface="Helvetica Neue"/>
                <a:ea typeface="Helvetica Neue"/>
                <a:cs typeface="Helvetica Neue"/>
                <a:sym typeface="Helvetica Neue"/>
              </a:rPr>
              <a:t>2</a:t>
            </a:r>
            <a:r>
              <a:rPr lang="de" sz="1000">
                <a:solidFill>
                  <a:schemeClr val="dk1"/>
                </a:solidFill>
                <a:latin typeface="Helvetica Neue"/>
                <a:ea typeface="Helvetica Neue"/>
                <a:cs typeface="Helvetica Neue"/>
                <a:sym typeface="Helvetica Neue"/>
              </a:rPr>
              <a:t>LEN UCAREs and interaction with other UCAREs.</a:t>
            </a:r>
            <a:endParaRPr/>
          </a:p>
        </p:txBody>
      </p:sp>
      <p:sp>
        <p:nvSpPr>
          <p:cNvPr id="316" name="Google Shape;316;p33"/>
          <p:cNvSpPr/>
          <p:nvPr/>
        </p:nvSpPr>
        <p:spPr>
          <a:xfrm>
            <a:off x="6826925" y="3348188"/>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Helvetica Neue"/>
              <a:ea typeface="Helvetica Neue"/>
              <a:cs typeface="Helvetica Neue"/>
              <a:sym typeface="Helvetica Neue"/>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sp>
        <p:nvSpPr>
          <p:cNvPr id="321" name="Google Shape;321;p3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de" sz="1600">
                <a:solidFill>
                  <a:srgbClr val="1155CC"/>
                </a:solidFill>
                <a:latin typeface="Helvetica Neue"/>
                <a:ea typeface="Helvetica Neue"/>
                <a:cs typeface="Helvetica Neue"/>
                <a:sym typeface="Helvetica Neue"/>
              </a:rPr>
              <a:t>15. “Never give up” attitude</a:t>
            </a:r>
            <a:endParaRPr sz="1600">
              <a:solidFill>
                <a:srgbClr val="1155CC"/>
              </a:solidFill>
              <a:latin typeface="Helvetica Neue"/>
              <a:ea typeface="Helvetica Neue"/>
              <a:cs typeface="Helvetica Neue"/>
              <a:sym typeface="Helvetica Neue"/>
            </a:endParaRPr>
          </a:p>
        </p:txBody>
      </p:sp>
      <p:sp>
        <p:nvSpPr>
          <p:cNvPr id="322" name="Google Shape;322;p34"/>
          <p:cNvSpPr txBox="1">
            <a:spLocks noGrp="1"/>
          </p:cNvSpPr>
          <p:nvPr>
            <p:ph type="body" idx="1"/>
          </p:nvPr>
        </p:nvSpPr>
        <p:spPr>
          <a:xfrm>
            <a:off x="723175" y="858300"/>
            <a:ext cx="6718200" cy="10752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de" sz="1000">
                <a:solidFill>
                  <a:schemeClr val="dk1"/>
                </a:solidFill>
                <a:latin typeface="Helvetica Neue"/>
                <a:ea typeface="Helvetica Neue"/>
                <a:cs typeface="Helvetica Neue"/>
                <a:sym typeface="Helvetica Neue"/>
              </a:rPr>
              <a:t>Staff needs to exhibit high motivation to help urticaria patients and show understanding that they may be the last resort of patients. Staff needs to convey to patients, that they are in good care and that the center will help them, however hard this may be.</a:t>
            </a:r>
            <a:endParaRPr>
              <a:latin typeface="Helvetica Neue"/>
              <a:ea typeface="Helvetica Neue"/>
              <a:cs typeface="Helvetica Neue"/>
              <a:sym typeface="Helvetica Neue"/>
            </a:endParaRPr>
          </a:p>
        </p:txBody>
      </p:sp>
      <p:sp>
        <p:nvSpPr>
          <p:cNvPr id="323" name="Google Shape;323;p34"/>
          <p:cNvSpPr/>
          <p:nvPr/>
        </p:nvSpPr>
        <p:spPr>
          <a:xfrm>
            <a:off x="7517575" y="2962189"/>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Helvetica Neue"/>
              <a:ea typeface="Helvetica Neue"/>
              <a:cs typeface="Helvetica Neue"/>
              <a:sym typeface="Helvetica Neue"/>
            </a:endParaRPr>
          </a:p>
        </p:txBody>
      </p:sp>
      <p:sp>
        <p:nvSpPr>
          <p:cNvPr id="324" name="Google Shape;324;p34"/>
          <p:cNvSpPr txBox="1"/>
          <p:nvPr/>
        </p:nvSpPr>
        <p:spPr>
          <a:xfrm>
            <a:off x="5929325" y="2814013"/>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a:solidFill>
                  <a:schemeClr val="dk1"/>
                </a:solidFill>
                <a:latin typeface="Helvetica Neue"/>
                <a:ea typeface="Helvetica Neue"/>
                <a:cs typeface="Helvetica Neue"/>
                <a:sym typeface="Helvetica Neue"/>
              </a:rPr>
              <a:t>YES</a:t>
            </a:r>
            <a:endParaRPr sz="1000">
              <a:solidFill>
                <a:schemeClr val="dk1"/>
              </a:solidFill>
              <a:latin typeface="Helvetica Neue"/>
              <a:ea typeface="Helvetica Neue"/>
              <a:cs typeface="Helvetica Neue"/>
              <a:sym typeface="Helvetica Neue"/>
            </a:endParaRPr>
          </a:p>
        </p:txBody>
      </p:sp>
      <p:sp>
        <p:nvSpPr>
          <p:cNvPr id="325" name="Google Shape;325;p34"/>
          <p:cNvSpPr/>
          <p:nvPr/>
        </p:nvSpPr>
        <p:spPr>
          <a:xfrm>
            <a:off x="6502150" y="2962189"/>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Helvetica Neue"/>
              <a:ea typeface="Helvetica Neue"/>
              <a:cs typeface="Helvetica Neue"/>
              <a:sym typeface="Helvetica Neue"/>
            </a:endParaRPr>
          </a:p>
        </p:txBody>
      </p:sp>
      <p:sp>
        <p:nvSpPr>
          <p:cNvPr id="326" name="Google Shape;326;p34"/>
          <p:cNvSpPr txBox="1"/>
          <p:nvPr/>
        </p:nvSpPr>
        <p:spPr>
          <a:xfrm>
            <a:off x="6998300" y="2814013"/>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a:solidFill>
                  <a:schemeClr val="dk1"/>
                </a:solidFill>
                <a:latin typeface="Helvetica Neue"/>
                <a:ea typeface="Helvetica Neue"/>
                <a:cs typeface="Helvetica Neue"/>
                <a:sym typeface="Helvetica Neue"/>
              </a:rPr>
              <a:t>NO</a:t>
            </a:r>
            <a:endParaRPr sz="1000">
              <a:solidFill>
                <a:schemeClr val="dk1"/>
              </a:solidFill>
              <a:latin typeface="Helvetica Neue"/>
              <a:ea typeface="Helvetica Neue"/>
              <a:cs typeface="Helvetica Neue"/>
              <a:sym typeface="Helvetica Neue"/>
            </a:endParaRPr>
          </a:p>
        </p:txBody>
      </p:sp>
      <p:sp>
        <p:nvSpPr>
          <p:cNvPr id="327" name="Google Shape;327;p34"/>
          <p:cNvSpPr txBox="1"/>
          <p:nvPr/>
        </p:nvSpPr>
        <p:spPr>
          <a:xfrm>
            <a:off x="3943925" y="2814025"/>
            <a:ext cx="15018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de" sz="1000">
                <a:solidFill>
                  <a:schemeClr val="dk1"/>
                </a:solidFill>
                <a:latin typeface="Helvetica Neue"/>
                <a:ea typeface="Helvetica Neue"/>
                <a:cs typeface="Helvetica Neue"/>
                <a:sym typeface="Helvetica Neue"/>
              </a:rPr>
              <a:t>Never give up attitude</a:t>
            </a:r>
            <a:endParaRPr sz="1000">
              <a:solidFill>
                <a:schemeClr val="dk1"/>
              </a:solidFill>
              <a:latin typeface="Helvetica Neue"/>
              <a:ea typeface="Helvetica Neue"/>
              <a:cs typeface="Helvetica Neue"/>
              <a:sym typeface="Helvetica Neue"/>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sp>
        <p:nvSpPr>
          <p:cNvPr id="332" name="Google Shape;332;p35"/>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de" sz="1800" b="1">
                <a:solidFill>
                  <a:srgbClr val="1155CC"/>
                </a:solidFill>
                <a:highlight>
                  <a:schemeClr val="lt2"/>
                </a:highlight>
                <a:latin typeface="Calibri"/>
                <a:ea typeface="Calibri"/>
                <a:cs typeface="Calibri"/>
                <a:sym typeface="Calibri"/>
              </a:rPr>
              <a:t>Management</a:t>
            </a:r>
            <a:endParaRPr sz="1800">
              <a:solidFill>
                <a:srgbClr val="1155CC"/>
              </a:solidFill>
              <a:highlight>
                <a:schemeClr val="lt2"/>
              </a:highlight>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337" name="Google Shape;337;p3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SzPts val="990"/>
              <a:buNone/>
            </a:pPr>
            <a:r>
              <a:rPr lang="de" sz="1620">
                <a:solidFill>
                  <a:srgbClr val="1155CC"/>
                </a:solidFill>
                <a:latin typeface="Helvetica Neue"/>
                <a:ea typeface="Helvetica Neue"/>
                <a:cs typeface="Helvetica Neue"/>
                <a:sym typeface="Helvetica Neue"/>
              </a:rPr>
              <a:t>16. Knowledge of and adherence to the EAACI/GA</a:t>
            </a:r>
            <a:r>
              <a:rPr lang="de" sz="1620" baseline="30000">
                <a:solidFill>
                  <a:srgbClr val="1155CC"/>
                </a:solidFill>
                <a:latin typeface="Helvetica Neue"/>
                <a:ea typeface="Helvetica Neue"/>
                <a:cs typeface="Helvetica Neue"/>
                <a:sym typeface="Helvetica Neue"/>
              </a:rPr>
              <a:t>2</a:t>
            </a:r>
            <a:r>
              <a:rPr lang="de" sz="1620">
                <a:solidFill>
                  <a:srgbClr val="1155CC"/>
                </a:solidFill>
                <a:latin typeface="Helvetica Neue"/>
                <a:ea typeface="Helvetica Neue"/>
                <a:cs typeface="Helvetica Neue"/>
                <a:sym typeface="Helvetica Neue"/>
              </a:rPr>
              <a:t>LEN /EDF/WAO urticaria guideline</a:t>
            </a:r>
            <a:endParaRPr sz="1620">
              <a:solidFill>
                <a:srgbClr val="1155CC"/>
              </a:solidFill>
              <a:latin typeface="Helvetica Neue"/>
              <a:ea typeface="Helvetica Neue"/>
              <a:cs typeface="Helvetica Neue"/>
              <a:sym typeface="Helvetica Neue"/>
            </a:endParaRPr>
          </a:p>
        </p:txBody>
      </p:sp>
      <p:sp>
        <p:nvSpPr>
          <p:cNvPr id="338" name="Google Shape;338;p36"/>
          <p:cNvSpPr txBox="1">
            <a:spLocks noGrp="1"/>
          </p:cNvSpPr>
          <p:nvPr>
            <p:ph type="body" idx="1"/>
          </p:nvPr>
        </p:nvSpPr>
        <p:spPr>
          <a:xfrm>
            <a:off x="689325" y="838950"/>
            <a:ext cx="7014600" cy="633900"/>
          </a:xfrm>
          <a:prstGeom prst="rect">
            <a:avLst/>
          </a:prstGeom>
        </p:spPr>
        <p:txBody>
          <a:bodyPr spcFirstLastPara="1" wrap="square" lIns="91425" tIns="91425" rIns="91425" bIns="91425" anchor="t" anchorCtr="0">
            <a:noAutofit/>
          </a:bodyPr>
          <a:lstStyle/>
          <a:p>
            <a:pPr marL="0" lvl="0" indent="0" algn="l" rtl="0">
              <a:lnSpc>
                <a:spcPct val="95000"/>
              </a:lnSpc>
              <a:spcBef>
                <a:spcPts val="600"/>
              </a:spcBef>
              <a:spcAft>
                <a:spcPts val="1200"/>
              </a:spcAft>
              <a:buSzPts val="1018"/>
              <a:buNone/>
            </a:pPr>
            <a:r>
              <a:rPr lang="de" sz="1000">
                <a:solidFill>
                  <a:srgbClr val="000000"/>
                </a:solidFill>
                <a:latin typeface="Helvetica Neue"/>
                <a:ea typeface="Helvetica Neue"/>
                <a:cs typeface="Helvetica Neue"/>
                <a:sym typeface="Helvetica Neue"/>
              </a:rPr>
              <a:t>All center staff members need to know the current version of the international EAACI / GA</a:t>
            </a:r>
            <a:r>
              <a:rPr lang="de" sz="1000" baseline="30000">
                <a:solidFill>
                  <a:srgbClr val="000000"/>
                </a:solidFill>
                <a:latin typeface="Helvetica Neue"/>
                <a:ea typeface="Helvetica Neue"/>
                <a:cs typeface="Helvetica Neue"/>
                <a:sym typeface="Helvetica Neue"/>
              </a:rPr>
              <a:t>2</a:t>
            </a:r>
            <a:r>
              <a:rPr lang="de" sz="1000">
                <a:solidFill>
                  <a:srgbClr val="000000"/>
                </a:solidFill>
                <a:latin typeface="Helvetica Neue"/>
                <a:ea typeface="Helvetica Neue"/>
                <a:cs typeface="Helvetica Neue"/>
                <a:sym typeface="Helvetica Neue"/>
              </a:rPr>
              <a:t>LEN / EDF / WAO guideline and their corresponding national guideline, if available. Center approach to urticaria needs to be based on guideline recommendations.</a:t>
            </a:r>
            <a:endParaRPr sz="1000">
              <a:latin typeface="Helvetica Neue"/>
              <a:ea typeface="Helvetica Neue"/>
              <a:cs typeface="Helvetica Neue"/>
              <a:sym typeface="Helvetica Neue"/>
            </a:endParaRPr>
          </a:p>
        </p:txBody>
      </p:sp>
      <p:sp>
        <p:nvSpPr>
          <p:cNvPr id="339" name="Google Shape;339;p36"/>
          <p:cNvSpPr txBox="1"/>
          <p:nvPr/>
        </p:nvSpPr>
        <p:spPr>
          <a:xfrm>
            <a:off x="689325" y="1396650"/>
            <a:ext cx="4476900" cy="16623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0"/>
              </a:spcAft>
              <a:buNone/>
            </a:pPr>
            <a:r>
              <a:rPr lang="de" sz="1000">
                <a:solidFill>
                  <a:srgbClr val="1155CC"/>
                </a:solidFill>
                <a:latin typeface="Helvetica Neue"/>
                <a:ea typeface="Helvetica Neue"/>
                <a:cs typeface="Helvetica Neue"/>
                <a:sym typeface="Helvetica Neue"/>
              </a:rPr>
              <a:t>Deliverables</a:t>
            </a:r>
            <a:endParaRPr sz="1000">
              <a:solidFill>
                <a:srgbClr val="1155CC"/>
              </a:solidFill>
              <a:latin typeface="Helvetica Neue"/>
              <a:ea typeface="Helvetica Neue"/>
              <a:cs typeface="Helvetica Neue"/>
              <a:sym typeface="Helvetica Neue"/>
            </a:endParaRPr>
          </a:p>
          <a:p>
            <a:pPr marL="0" lvl="0" indent="0" algn="l" rtl="0">
              <a:lnSpc>
                <a:spcPct val="115000"/>
              </a:lnSpc>
              <a:spcBef>
                <a:spcPts val="1200"/>
              </a:spcBef>
              <a:spcAft>
                <a:spcPts val="0"/>
              </a:spcAft>
              <a:buNone/>
            </a:pPr>
            <a:r>
              <a:rPr lang="de" sz="1000">
                <a:solidFill>
                  <a:schemeClr val="dk1"/>
                </a:solidFill>
                <a:latin typeface="Helvetica Neue"/>
                <a:ea typeface="Helvetica Neue"/>
                <a:cs typeface="Helvetica Neue"/>
                <a:sym typeface="Helvetica Neue"/>
              </a:rPr>
              <a:t>Is EAACI/GA</a:t>
            </a:r>
            <a:r>
              <a:rPr lang="de" sz="1000" baseline="30000">
                <a:solidFill>
                  <a:schemeClr val="dk1"/>
                </a:solidFill>
                <a:latin typeface="Helvetica Neue"/>
                <a:ea typeface="Helvetica Neue"/>
                <a:cs typeface="Helvetica Neue"/>
                <a:sym typeface="Helvetica Neue"/>
              </a:rPr>
              <a:t>2</a:t>
            </a:r>
            <a:r>
              <a:rPr lang="de" sz="1000">
                <a:solidFill>
                  <a:schemeClr val="dk1"/>
                </a:solidFill>
                <a:latin typeface="Helvetica Neue"/>
                <a:ea typeface="Helvetica Neue"/>
                <a:cs typeface="Helvetica Neue"/>
                <a:sym typeface="Helvetica Neue"/>
              </a:rPr>
              <a:t>LEN/EDF/WAO guideline present (paper / electronic version</a:t>
            </a:r>
            <a:r>
              <a:rPr lang="de" sz="1000" baseline="30000">
                <a:solidFill>
                  <a:schemeClr val="dk1"/>
                </a:solidFill>
                <a:latin typeface="Helvetica Neue"/>
                <a:ea typeface="Helvetica Neue"/>
                <a:cs typeface="Helvetica Neue"/>
                <a:sym typeface="Helvetica Neue"/>
              </a:rPr>
              <a:t>1</a:t>
            </a:r>
            <a:r>
              <a:rPr lang="de" sz="1000">
                <a:solidFill>
                  <a:schemeClr val="dk1"/>
                </a:solidFill>
                <a:latin typeface="Helvetica Neue"/>
                <a:ea typeface="Helvetica Neue"/>
                <a:cs typeface="Helvetica Neue"/>
                <a:sym typeface="Helvetica Neue"/>
              </a:rPr>
              <a:t>)? </a:t>
            </a:r>
            <a:endParaRPr sz="1000">
              <a:solidFill>
                <a:schemeClr val="dk1"/>
              </a:solidFill>
              <a:latin typeface="Helvetica Neue"/>
              <a:ea typeface="Helvetica Neue"/>
              <a:cs typeface="Helvetica Neue"/>
              <a:sym typeface="Helvetica Neue"/>
            </a:endParaRPr>
          </a:p>
          <a:p>
            <a:pPr marL="0" lvl="0" indent="0" algn="l" rtl="0">
              <a:lnSpc>
                <a:spcPct val="115000"/>
              </a:lnSpc>
              <a:spcBef>
                <a:spcPts val="1200"/>
              </a:spcBef>
              <a:spcAft>
                <a:spcPts val="0"/>
              </a:spcAft>
              <a:buNone/>
            </a:pPr>
            <a:r>
              <a:rPr lang="de" sz="1000">
                <a:solidFill>
                  <a:schemeClr val="dk1"/>
                </a:solidFill>
                <a:latin typeface="Helvetica Neue"/>
                <a:ea typeface="Helvetica Neue"/>
                <a:cs typeface="Helvetica Neue"/>
                <a:sym typeface="Helvetica Neue"/>
              </a:rPr>
              <a:t>Can the center staff answer questions on the urticaria guideline recommendations?</a:t>
            </a:r>
            <a:endParaRPr sz="1000">
              <a:solidFill>
                <a:schemeClr val="dk1"/>
              </a:solidFill>
              <a:latin typeface="Helvetica Neue"/>
              <a:ea typeface="Helvetica Neue"/>
              <a:cs typeface="Helvetica Neue"/>
              <a:sym typeface="Helvetica Neue"/>
            </a:endParaRPr>
          </a:p>
          <a:p>
            <a:pPr marL="0" lvl="0" indent="0" algn="l" rtl="0">
              <a:spcBef>
                <a:spcPts val="1200"/>
              </a:spcBef>
              <a:spcAft>
                <a:spcPts val="0"/>
              </a:spcAft>
              <a:buNone/>
            </a:pPr>
            <a:r>
              <a:rPr lang="de" sz="1000">
                <a:solidFill>
                  <a:schemeClr val="dk1"/>
                </a:solidFill>
                <a:latin typeface="Helvetica Neue"/>
                <a:ea typeface="Helvetica Neue"/>
                <a:cs typeface="Helvetica Neue"/>
                <a:sym typeface="Helvetica Neue"/>
              </a:rPr>
              <a:t>Can center physicians show, by use of a patient file, that management decision are based on guideline recommendations?</a:t>
            </a:r>
            <a:endParaRPr>
              <a:latin typeface="Helvetica Neue"/>
              <a:ea typeface="Helvetica Neue"/>
              <a:cs typeface="Helvetica Neue"/>
              <a:sym typeface="Helvetica Neue"/>
            </a:endParaRPr>
          </a:p>
        </p:txBody>
      </p:sp>
      <p:sp>
        <p:nvSpPr>
          <p:cNvPr id="340" name="Google Shape;340;p36"/>
          <p:cNvSpPr txBox="1"/>
          <p:nvPr/>
        </p:nvSpPr>
        <p:spPr>
          <a:xfrm>
            <a:off x="1283625" y="4467500"/>
            <a:ext cx="3882600" cy="4926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de" sz="1000">
                <a:latin typeface="Helvetica Neue"/>
                <a:ea typeface="Helvetica Neue"/>
                <a:cs typeface="Helvetica Neue"/>
                <a:sym typeface="Helvetica Neue"/>
              </a:rPr>
              <a:t>Please provide a photo from a patient file that exemplifies that patient management is based on guideline recommendations.</a:t>
            </a:r>
            <a:endParaRPr sz="1000">
              <a:latin typeface="Helvetica Neue"/>
              <a:ea typeface="Helvetica Neue"/>
              <a:cs typeface="Helvetica Neue"/>
              <a:sym typeface="Helvetica Neue"/>
            </a:endParaRPr>
          </a:p>
        </p:txBody>
      </p:sp>
      <p:sp>
        <p:nvSpPr>
          <p:cNvPr id="341" name="Google Shape;341;p36"/>
          <p:cNvSpPr/>
          <p:nvPr/>
        </p:nvSpPr>
        <p:spPr>
          <a:xfrm>
            <a:off x="7593775" y="1836281"/>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Helvetica Neue"/>
              <a:ea typeface="Helvetica Neue"/>
              <a:cs typeface="Helvetica Neue"/>
              <a:sym typeface="Helvetica Neue"/>
            </a:endParaRPr>
          </a:p>
        </p:txBody>
      </p:sp>
      <p:sp>
        <p:nvSpPr>
          <p:cNvPr id="342" name="Google Shape;342;p36"/>
          <p:cNvSpPr txBox="1"/>
          <p:nvPr/>
        </p:nvSpPr>
        <p:spPr>
          <a:xfrm>
            <a:off x="6005525" y="1671013"/>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a:solidFill>
                  <a:schemeClr val="dk1"/>
                </a:solidFill>
                <a:latin typeface="Helvetica Neue"/>
                <a:ea typeface="Helvetica Neue"/>
                <a:cs typeface="Helvetica Neue"/>
                <a:sym typeface="Helvetica Neue"/>
              </a:rPr>
              <a:t>YES</a:t>
            </a:r>
            <a:endParaRPr sz="1000">
              <a:solidFill>
                <a:schemeClr val="dk1"/>
              </a:solidFill>
              <a:latin typeface="Helvetica Neue"/>
              <a:ea typeface="Helvetica Neue"/>
              <a:cs typeface="Helvetica Neue"/>
              <a:sym typeface="Helvetica Neue"/>
            </a:endParaRPr>
          </a:p>
        </p:txBody>
      </p:sp>
      <p:sp>
        <p:nvSpPr>
          <p:cNvPr id="343" name="Google Shape;343;p36"/>
          <p:cNvSpPr/>
          <p:nvPr/>
        </p:nvSpPr>
        <p:spPr>
          <a:xfrm>
            <a:off x="6578350" y="1836281"/>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Helvetica Neue"/>
              <a:ea typeface="Helvetica Neue"/>
              <a:cs typeface="Helvetica Neue"/>
              <a:sym typeface="Helvetica Neue"/>
            </a:endParaRPr>
          </a:p>
        </p:txBody>
      </p:sp>
      <p:sp>
        <p:nvSpPr>
          <p:cNvPr id="344" name="Google Shape;344;p36"/>
          <p:cNvSpPr txBox="1"/>
          <p:nvPr/>
        </p:nvSpPr>
        <p:spPr>
          <a:xfrm>
            <a:off x="7074500" y="1671013"/>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a:solidFill>
                  <a:schemeClr val="dk1"/>
                </a:solidFill>
                <a:latin typeface="Helvetica Neue"/>
                <a:ea typeface="Helvetica Neue"/>
                <a:cs typeface="Helvetica Neue"/>
                <a:sym typeface="Helvetica Neue"/>
              </a:rPr>
              <a:t>NO</a:t>
            </a:r>
            <a:endParaRPr sz="1000">
              <a:solidFill>
                <a:schemeClr val="dk1"/>
              </a:solidFill>
              <a:latin typeface="Helvetica Neue"/>
              <a:ea typeface="Helvetica Neue"/>
              <a:cs typeface="Helvetica Neue"/>
              <a:sym typeface="Helvetica Neue"/>
            </a:endParaRPr>
          </a:p>
        </p:txBody>
      </p:sp>
      <p:sp>
        <p:nvSpPr>
          <p:cNvPr id="345" name="Google Shape;345;p36"/>
          <p:cNvSpPr/>
          <p:nvPr/>
        </p:nvSpPr>
        <p:spPr>
          <a:xfrm>
            <a:off x="7593775" y="2302027"/>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Helvetica Neue"/>
              <a:ea typeface="Helvetica Neue"/>
              <a:cs typeface="Helvetica Neue"/>
              <a:sym typeface="Helvetica Neue"/>
            </a:endParaRPr>
          </a:p>
        </p:txBody>
      </p:sp>
      <p:sp>
        <p:nvSpPr>
          <p:cNvPr id="346" name="Google Shape;346;p36"/>
          <p:cNvSpPr txBox="1"/>
          <p:nvPr/>
        </p:nvSpPr>
        <p:spPr>
          <a:xfrm>
            <a:off x="6005525" y="2128213"/>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a:solidFill>
                  <a:schemeClr val="dk1"/>
                </a:solidFill>
                <a:latin typeface="Helvetica Neue"/>
                <a:ea typeface="Helvetica Neue"/>
                <a:cs typeface="Helvetica Neue"/>
                <a:sym typeface="Helvetica Neue"/>
              </a:rPr>
              <a:t>YES</a:t>
            </a:r>
            <a:endParaRPr sz="1000">
              <a:solidFill>
                <a:schemeClr val="dk1"/>
              </a:solidFill>
              <a:latin typeface="Helvetica Neue"/>
              <a:ea typeface="Helvetica Neue"/>
              <a:cs typeface="Helvetica Neue"/>
              <a:sym typeface="Helvetica Neue"/>
            </a:endParaRPr>
          </a:p>
        </p:txBody>
      </p:sp>
      <p:sp>
        <p:nvSpPr>
          <p:cNvPr id="347" name="Google Shape;347;p36"/>
          <p:cNvSpPr/>
          <p:nvPr/>
        </p:nvSpPr>
        <p:spPr>
          <a:xfrm>
            <a:off x="6578350" y="2302027"/>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Helvetica Neue"/>
              <a:ea typeface="Helvetica Neue"/>
              <a:cs typeface="Helvetica Neue"/>
              <a:sym typeface="Helvetica Neue"/>
            </a:endParaRPr>
          </a:p>
        </p:txBody>
      </p:sp>
      <p:sp>
        <p:nvSpPr>
          <p:cNvPr id="348" name="Google Shape;348;p36"/>
          <p:cNvSpPr txBox="1"/>
          <p:nvPr/>
        </p:nvSpPr>
        <p:spPr>
          <a:xfrm>
            <a:off x="7074500" y="2128213"/>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a:solidFill>
                  <a:schemeClr val="dk1"/>
                </a:solidFill>
                <a:latin typeface="Helvetica Neue"/>
                <a:ea typeface="Helvetica Neue"/>
                <a:cs typeface="Helvetica Neue"/>
                <a:sym typeface="Helvetica Neue"/>
              </a:rPr>
              <a:t>NO</a:t>
            </a:r>
            <a:endParaRPr sz="1000">
              <a:solidFill>
                <a:schemeClr val="dk1"/>
              </a:solidFill>
              <a:latin typeface="Helvetica Neue"/>
              <a:ea typeface="Helvetica Neue"/>
              <a:cs typeface="Helvetica Neue"/>
              <a:sym typeface="Helvetica Neue"/>
            </a:endParaRPr>
          </a:p>
        </p:txBody>
      </p:sp>
      <p:sp>
        <p:nvSpPr>
          <p:cNvPr id="349" name="Google Shape;349;p36"/>
          <p:cNvSpPr/>
          <p:nvPr/>
        </p:nvSpPr>
        <p:spPr>
          <a:xfrm>
            <a:off x="7593775" y="2750681"/>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Helvetica Neue"/>
              <a:ea typeface="Helvetica Neue"/>
              <a:cs typeface="Helvetica Neue"/>
              <a:sym typeface="Helvetica Neue"/>
            </a:endParaRPr>
          </a:p>
        </p:txBody>
      </p:sp>
      <p:sp>
        <p:nvSpPr>
          <p:cNvPr id="350" name="Google Shape;350;p36"/>
          <p:cNvSpPr txBox="1"/>
          <p:nvPr/>
        </p:nvSpPr>
        <p:spPr>
          <a:xfrm>
            <a:off x="6005525" y="2585413"/>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a:solidFill>
                  <a:schemeClr val="dk1"/>
                </a:solidFill>
                <a:latin typeface="Helvetica Neue"/>
                <a:ea typeface="Helvetica Neue"/>
                <a:cs typeface="Helvetica Neue"/>
                <a:sym typeface="Helvetica Neue"/>
              </a:rPr>
              <a:t>YES</a:t>
            </a:r>
            <a:endParaRPr sz="1000">
              <a:solidFill>
                <a:schemeClr val="dk1"/>
              </a:solidFill>
              <a:latin typeface="Helvetica Neue"/>
              <a:ea typeface="Helvetica Neue"/>
              <a:cs typeface="Helvetica Neue"/>
              <a:sym typeface="Helvetica Neue"/>
            </a:endParaRPr>
          </a:p>
        </p:txBody>
      </p:sp>
      <p:sp>
        <p:nvSpPr>
          <p:cNvPr id="351" name="Google Shape;351;p36"/>
          <p:cNvSpPr/>
          <p:nvPr/>
        </p:nvSpPr>
        <p:spPr>
          <a:xfrm>
            <a:off x="6578350" y="2750681"/>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Helvetica Neue"/>
              <a:ea typeface="Helvetica Neue"/>
              <a:cs typeface="Helvetica Neue"/>
              <a:sym typeface="Helvetica Neue"/>
            </a:endParaRPr>
          </a:p>
        </p:txBody>
      </p:sp>
      <p:sp>
        <p:nvSpPr>
          <p:cNvPr id="352" name="Google Shape;352;p36"/>
          <p:cNvSpPr txBox="1"/>
          <p:nvPr/>
        </p:nvSpPr>
        <p:spPr>
          <a:xfrm>
            <a:off x="7074500" y="2585413"/>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a:solidFill>
                  <a:schemeClr val="dk1"/>
                </a:solidFill>
                <a:latin typeface="Helvetica Neue"/>
                <a:ea typeface="Helvetica Neue"/>
                <a:cs typeface="Helvetica Neue"/>
                <a:sym typeface="Helvetica Neue"/>
              </a:rPr>
              <a:t>NO</a:t>
            </a:r>
            <a:endParaRPr sz="1000">
              <a:solidFill>
                <a:schemeClr val="dk1"/>
              </a:solidFill>
              <a:latin typeface="Helvetica Neue"/>
              <a:ea typeface="Helvetica Neue"/>
              <a:cs typeface="Helvetica Neue"/>
              <a:sym typeface="Helvetica Neue"/>
            </a:endParaRPr>
          </a:p>
        </p:txBody>
      </p:sp>
      <p:pic>
        <p:nvPicPr>
          <p:cNvPr id="353" name="Google Shape;353;p36"/>
          <p:cNvPicPr preferRelativeResize="0"/>
          <p:nvPr/>
        </p:nvPicPr>
        <p:blipFill>
          <a:blip r:embed="rId3">
            <a:alphaModFix/>
          </a:blip>
          <a:stretch>
            <a:fillRect/>
          </a:stretch>
        </p:blipFill>
        <p:spPr>
          <a:xfrm>
            <a:off x="5324750" y="3297800"/>
            <a:ext cx="2490342" cy="1662301"/>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57"/>
        <p:cNvGrpSpPr/>
        <p:nvPr/>
      </p:nvGrpSpPr>
      <p:grpSpPr>
        <a:xfrm>
          <a:off x="0" y="0"/>
          <a:ext cx="0" cy="0"/>
          <a:chOff x="0" y="0"/>
          <a:chExt cx="0" cy="0"/>
        </a:xfrm>
      </p:grpSpPr>
      <p:sp>
        <p:nvSpPr>
          <p:cNvPr id="358" name="Google Shape;358;p3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de" sz="1600">
                <a:solidFill>
                  <a:srgbClr val="1155CC"/>
                </a:solidFill>
                <a:latin typeface="Helvetica Neue"/>
                <a:ea typeface="Helvetica Neue"/>
                <a:cs typeface="Helvetica Neue"/>
                <a:sym typeface="Helvetica Neue"/>
              </a:rPr>
              <a:t>17. Knowledge and use of current nomenclature and classification of urticaria</a:t>
            </a:r>
            <a:endParaRPr sz="1600">
              <a:solidFill>
                <a:srgbClr val="1155CC"/>
              </a:solidFill>
              <a:latin typeface="Helvetica Neue"/>
              <a:ea typeface="Helvetica Neue"/>
              <a:cs typeface="Helvetica Neue"/>
              <a:sym typeface="Helvetica Neue"/>
            </a:endParaRPr>
          </a:p>
          <a:p>
            <a:pPr marL="0" lvl="0" indent="0" algn="l" rtl="0">
              <a:spcBef>
                <a:spcPts val="0"/>
              </a:spcBef>
              <a:spcAft>
                <a:spcPts val="0"/>
              </a:spcAft>
              <a:buSzPts val="990"/>
              <a:buNone/>
            </a:pPr>
            <a:endParaRPr sz="1600">
              <a:solidFill>
                <a:srgbClr val="1155CC"/>
              </a:solidFill>
              <a:latin typeface="Helvetica Neue"/>
              <a:ea typeface="Helvetica Neue"/>
              <a:cs typeface="Helvetica Neue"/>
              <a:sym typeface="Helvetica Neue"/>
            </a:endParaRPr>
          </a:p>
        </p:txBody>
      </p:sp>
      <p:sp>
        <p:nvSpPr>
          <p:cNvPr id="359" name="Google Shape;359;p37"/>
          <p:cNvSpPr txBox="1"/>
          <p:nvPr/>
        </p:nvSpPr>
        <p:spPr>
          <a:xfrm>
            <a:off x="720325" y="1342525"/>
            <a:ext cx="4491300" cy="800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de" sz="1000">
                <a:solidFill>
                  <a:srgbClr val="1155CC"/>
                </a:solidFill>
                <a:latin typeface="Helvetica Neue"/>
                <a:ea typeface="Helvetica Neue"/>
                <a:cs typeface="Helvetica Neue"/>
                <a:sym typeface="Helvetica Neue"/>
              </a:rPr>
              <a:t>Deliverable</a:t>
            </a:r>
            <a:endParaRPr sz="1000">
              <a:solidFill>
                <a:srgbClr val="1155CC"/>
              </a:solidFill>
              <a:latin typeface="Helvetica Neue"/>
              <a:ea typeface="Helvetica Neue"/>
              <a:cs typeface="Helvetica Neue"/>
              <a:sym typeface="Helvetica Neue"/>
            </a:endParaRPr>
          </a:p>
          <a:p>
            <a:pPr marL="0" lvl="0" indent="0" algn="l" rtl="0">
              <a:spcBef>
                <a:spcPts val="0"/>
              </a:spcBef>
              <a:spcAft>
                <a:spcPts val="0"/>
              </a:spcAft>
              <a:buNone/>
            </a:pPr>
            <a:endParaRPr sz="1000">
              <a:solidFill>
                <a:srgbClr val="1155CC"/>
              </a:solidFill>
              <a:latin typeface="Helvetica Neue"/>
              <a:ea typeface="Helvetica Neue"/>
              <a:cs typeface="Helvetica Neue"/>
              <a:sym typeface="Helvetica Neue"/>
            </a:endParaRPr>
          </a:p>
          <a:p>
            <a:pPr marL="0" lvl="0" indent="0" algn="l" rtl="0">
              <a:spcBef>
                <a:spcPts val="0"/>
              </a:spcBef>
              <a:spcAft>
                <a:spcPts val="0"/>
              </a:spcAft>
              <a:buNone/>
            </a:pPr>
            <a:r>
              <a:rPr lang="de" sz="1000">
                <a:solidFill>
                  <a:schemeClr val="dk1"/>
                </a:solidFill>
                <a:latin typeface="Helvetica Neue"/>
                <a:ea typeface="Helvetica Neue"/>
                <a:cs typeface="Helvetica Neue"/>
                <a:sym typeface="Helvetica Neue"/>
              </a:rPr>
              <a:t>Do you have evidence that staff uses current urticaria nomenclature and classification, e.g. by interview and/or patient file review?</a:t>
            </a:r>
            <a:endParaRPr>
              <a:latin typeface="Helvetica Neue"/>
              <a:ea typeface="Helvetica Neue"/>
              <a:cs typeface="Helvetica Neue"/>
              <a:sym typeface="Helvetica Neue"/>
            </a:endParaRPr>
          </a:p>
        </p:txBody>
      </p:sp>
      <p:sp>
        <p:nvSpPr>
          <p:cNvPr id="360" name="Google Shape;360;p37"/>
          <p:cNvSpPr txBox="1"/>
          <p:nvPr/>
        </p:nvSpPr>
        <p:spPr>
          <a:xfrm>
            <a:off x="1071000" y="4414625"/>
            <a:ext cx="3501000" cy="4926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de" sz="1000">
                <a:solidFill>
                  <a:schemeClr val="dk1"/>
                </a:solidFill>
                <a:latin typeface="Helvetica Neue"/>
                <a:ea typeface="Helvetica Neue"/>
                <a:cs typeface="Helvetica Neue"/>
                <a:sym typeface="Helvetica Neue"/>
              </a:rPr>
              <a:t>Please provide a photo of a patient file which shows </a:t>
            </a:r>
            <a:endParaRPr sz="1000">
              <a:solidFill>
                <a:schemeClr val="dk1"/>
              </a:solidFill>
              <a:latin typeface="Helvetica Neue"/>
              <a:ea typeface="Helvetica Neue"/>
              <a:cs typeface="Helvetica Neue"/>
              <a:sym typeface="Helvetica Neue"/>
            </a:endParaRPr>
          </a:p>
          <a:p>
            <a:pPr marL="0" lvl="0" indent="0" algn="r" rtl="0">
              <a:spcBef>
                <a:spcPts val="0"/>
              </a:spcBef>
              <a:spcAft>
                <a:spcPts val="0"/>
              </a:spcAft>
              <a:buNone/>
            </a:pPr>
            <a:r>
              <a:rPr lang="de" sz="1000">
                <a:solidFill>
                  <a:schemeClr val="dk1"/>
                </a:solidFill>
                <a:latin typeface="Helvetica Neue"/>
                <a:ea typeface="Helvetica Neue"/>
                <a:cs typeface="Helvetica Neue"/>
                <a:sym typeface="Helvetica Neue"/>
              </a:rPr>
              <a:t>the diagnosis of the patient.</a:t>
            </a:r>
            <a:endParaRPr sz="1000">
              <a:solidFill>
                <a:schemeClr val="dk1"/>
              </a:solidFill>
              <a:latin typeface="Helvetica Neue"/>
              <a:ea typeface="Helvetica Neue"/>
              <a:cs typeface="Helvetica Neue"/>
              <a:sym typeface="Helvetica Neue"/>
            </a:endParaRPr>
          </a:p>
        </p:txBody>
      </p:sp>
      <p:sp>
        <p:nvSpPr>
          <p:cNvPr id="361" name="Google Shape;361;p37"/>
          <p:cNvSpPr/>
          <p:nvPr/>
        </p:nvSpPr>
        <p:spPr>
          <a:xfrm>
            <a:off x="7517575" y="1903935"/>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Helvetica Neue"/>
              <a:ea typeface="Helvetica Neue"/>
              <a:cs typeface="Helvetica Neue"/>
              <a:sym typeface="Helvetica Neue"/>
            </a:endParaRPr>
          </a:p>
        </p:txBody>
      </p:sp>
      <p:sp>
        <p:nvSpPr>
          <p:cNvPr id="362" name="Google Shape;362;p37"/>
          <p:cNvSpPr txBox="1"/>
          <p:nvPr/>
        </p:nvSpPr>
        <p:spPr>
          <a:xfrm>
            <a:off x="5929325" y="1747213"/>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a:solidFill>
                  <a:schemeClr val="dk1"/>
                </a:solidFill>
                <a:latin typeface="Helvetica Neue"/>
                <a:ea typeface="Helvetica Neue"/>
                <a:cs typeface="Helvetica Neue"/>
                <a:sym typeface="Helvetica Neue"/>
              </a:rPr>
              <a:t>YES</a:t>
            </a:r>
            <a:endParaRPr sz="1000">
              <a:solidFill>
                <a:schemeClr val="dk1"/>
              </a:solidFill>
              <a:latin typeface="Helvetica Neue"/>
              <a:ea typeface="Helvetica Neue"/>
              <a:cs typeface="Helvetica Neue"/>
              <a:sym typeface="Helvetica Neue"/>
            </a:endParaRPr>
          </a:p>
        </p:txBody>
      </p:sp>
      <p:sp>
        <p:nvSpPr>
          <p:cNvPr id="363" name="Google Shape;363;p37"/>
          <p:cNvSpPr/>
          <p:nvPr/>
        </p:nvSpPr>
        <p:spPr>
          <a:xfrm>
            <a:off x="6502150" y="1903935"/>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Helvetica Neue"/>
              <a:ea typeface="Helvetica Neue"/>
              <a:cs typeface="Helvetica Neue"/>
              <a:sym typeface="Helvetica Neue"/>
            </a:endParaRPr>
          </a:p>
        </p:txBody>
      </p:sp>
      <p:sp>
        <p:nvSpPr>
          <p:cNvPr id="364" name="Google Shape;364;p37"/>
          <p:cNvSpPr txBox="1"/>
          <p:nvPr/>
        </p:nvSpPr>
        <p:spPr>
          <a:xfrm>
            <a:off x="6998300" y="1747213"/>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a:solidFill>
                  <a:schemeClr val="dk1"/>
                </a:solidFill>
                <a:latin typeface="Helvetica Neue"/>
                <a:ea typeface="Helvetica Neue"/>
                <a:cs typeface="Helvetica Neue"/>
                <a:sym typeface="Helvetica Neue"/>
              </a:rPr>
              <a:t>NO</a:t>
            </a:r>
            <a:endParaRPr sz="1000">
              <a:solidFill>
                <a:schemeClr val="dk1"/>
              </a:solidFill>
              <a:latin typeface="Helvetica Neue"/>
              <a:ea typeface="Helvetica Neue"/>
              <a:cs typeface="Helvetica Neue"/>
              <a:sym typeface="Helvetica Neue"/>
            </a:endParaRPr>
          </a:p>
        </p:txBody>
      </p:sp>
      <p:sp>
        <p:nvSpPr>
          <p:cNvPr id="365" name="Google Shape;365;p37"/>
          <p:cNvSpPr txBox="1"/>
          <p:nvPr/>
        </p:nvSpPr>
        <p:spPr>
          <a:xfrm>
            <a:off x="641325" y="823250"/>
            <a:ext cx="68436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de" sz="1000">
                <a:solidFill>
                  <a:schemeClr val="dk1"/>
                </a:solidFill>
                <a:latin typeface="Helvetica Neue"/>
                <a:ea typeface="Helvetica Neue"/>
                <a:cs typeface="Helvetica Neue"/>
                <a:sym typeface="Helvetica Neue"/>
              </a:rPr>
              <a:t>Center staff needs to know and use the current urticaria classification and nomenclature. </a:t>
            </a:r>
            <a:endParaRPr>
              <a:latin typeface="Helvetica Neue"/>
              <a:ea typeface="Helvetica Neue"/>
              <a:cs typeface="Helvetica Neue"/>
              <a:sym typeface="Helvetica Neue"/>
            </a:endParaRPr>
          </a:p>
        </p:txBody>
      </p:sp>
      <p:pic>
        <p:nvPicPr>
          <p:cNvPr id="366" name="Google Shape;366;p37"/>
          <p:cNvPicPr preferRelativeResize="0"/>
          <p:nvPr/>
        </p:nvPicPr>
        <p:blipFill>
          <a:blip r:embed="rId3">
            <a:alphaModFix/>
          </a:blip>
          <a:stretch>
            <a:fillRect/>
          </a:stretch>
        </p:blipFill>
        <p:spPr>
          <a:xfrm>
            <a:off x="4631250" y="2820947"/>
            <a:ext cx="3125524" cy="2086275"/>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sp>
        <p:nvSpPr>
          <p:cNvPr id="371" name="Google Shape;371;p3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de" sz="1600">
                <a:solidFill>
                  <a:srgbClr val="1155CC"/>
                </a:solidFill>
                <a:latin typeface="Helvetica Neue"/>
                <a:ea typeface="Helvetica Neue"/>
                <a:cs typeface="Helvetica Neue"/>
                <a:sym typeface="Helvetica Neue"/>
              </a:rPr>
              <a:t>18. Knowledge and use of guided history taking/anamnesis </a:t>
            </a:r>
            <a:endParaRPr sz="1600">
              <a:solidFill>
                <a:srgbClr val="1155CC"/>
              </a:solidFill>
              <a:latin typeface="Helvetica Neue"/>
              <a:ea typeface="Helvetica Neue"/>
              <a:cs typeface="Helvetica Neue"/>
              <a:sym typeface="Helvetica Neue"/>
            </a:endParaRPr>
          </a:p>
        </p:txBody>
      </p:sp>
      <p:sp>
        <p:nvSpPr>
          <p:cNvPr id="372" name="Google Shape;372;p38"/>
          <p:cNvSpPr txBox="1">
            <a:spLocks noGrp="1"/>
          </p:cNvSpPr>
          <p:nvPr>
            <p:ph type="body" idx="1"/>
          </p:nvPr>
        </p:nvSpPr>
        <p:spPr>
          <a:xfrm>
            <a:off x="643350" y="766250"/>
            <a:ext cx="5549400" cy="407400"/>
          </a:xfrm>
          <a:prstGeom prst="rect">
            <a:avLst/>
          </a:prstGeom>
        </p:spPr>
        <p:txBody>
          <a:bodyPr spcFirstLastPara="1" wrap="square" lIns="91425" tIns="91425" rIns="91425" bIns="91425" anchor="t" anchorCtr="0">
            <a:normAutofit fontScale="40000" lnSpcReduction="20000"/>
          </a:bodyPr>
          <a:lstStyle/>
          <a:p>
            <a:pPr marL="0" lvl="0" indent="0" algn="l" rtl="0">
              <a:spcBef>
                <a:spcPts val="0"/>
              </a:spcBef>
              <a:spcAft>
                <a:spcPts val="1200"/>
              </a:spcAft>
              <a:buNone/>
            </a:pPr>
            <a:r>
              <a:rPr lang="de" sz="1000">
                <a:solidFill>
                  <a:schemeClr val="dk1"/>
                </a:solidFill>
                <a:latin typeface="Helvetica Neue"/>
                <a:ea typeface="Helvetica Neue"/>
                <a:cs typeface="Helvetica Neue"/>
                <a:sym typeface="Helvetica Neue"/>
              </a:rPr>
              <a:t>Structured history taking by center physicians is essential and a checklist can facilitate this.</a:t>
            </a:r>
            <a:endParaRPr>
              <a:latin typeface="Helvetica Neue"/>
              <a:ea typeface="Helvetica Neue"/>
              <a:cs typeface="Helvetica Neue"/>
              <a:sym typeface="Helvetica Neue"/>
            </a:endParaRPr>
          </a:p>
        </p:txBody>
      </p:sp>
      <p:sp>
        <p:nvSpPr>
          <p:cNvPr id="373" name="Google Shape;373;p38"/>
          <p:cNvSpPr txBox="1"/>
          <p:nvPr/>
        </p:nvSpPr>
        <p:spPr>
          <a:xfrm>
            <a:off x="719575" y="1400200"/>
            <a:ext cx="3955800" cy="800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de" sz="1000">
                <a:solidFill>
                  <a:srgbClr val="1155CC"/>
                </a:solidFill>
                <a:latin typeface="Helvetica Neue"/>
                <a:ea typeface="Helvetica Neue"/>
                <a:cs typeface="Helvetica Neue"/>
                <a:sym typeface="Helvetica Neue"/>
              </a:rPr>
              <a:t>Deliverable</a:t>
            </a:r>
            <a:endParaRPr sz="1000">
              <a:solidFill>
                <a:srgbClr val="1155CC"/>
              </a:solidFill>
              <a:latin typeface="Helvetica Neue"/>
              <a:ea typeface="Helvetica Neue"/>
              <a:cs typeface="Helvetica Neue"/>
              <a:sym typeface="Helvetica Neue"/>
            </a:endParaRPr>
          </a:p>
          <a:p>
            <a:pPr marL="0" lvl="0" indent="0" algn="l" rtl="0">
              <a:spcBef>
                <a:spcPts val="0"/>
              </a:spcBef>
              <a:spcAft>
                <a:spcPts val="0"/>
              </a:spcAft>
              <a:buNone/>
            </a:pPr>
            <a:endParaRPr sz="1000">
              <a:solidFill>
                <a:schemeClr val="dk1"/>
              </a:solidFill>
              <a:latin typeface="Helvetica Neue"/>
              <a:ea typeface="Helvetica Neue"/>
              <a:cs typeface="Helvetica Neue"/>
              <a:sym typeface="Helvetica Neue"/>
            </a:endParaRPr>
          </a:p>
          <a:p>
            <a:pPr marL="0" lvl="0" indent="0" algn="l" rtl="0">
              <a:spcBef>
                <a:spcPts val="0"/>
              </a:spcBef>
              <a:spcAft>
                <a:spcPts val="0"/>
              </a:spcAft>
              <a:buNone/>
            </a:pPr>
            <a:r>
              <a:rPr lang="de" sz="1000">
                <a:solidFill>
                  <a:schemeClr val="dk1"/>
                </a:solidFill>
                <a:latin typeface="Helvetica Neue"/>
                <a:ea typeface="Helvetica Neue"/>
                <a:cs typeface="Helvetica Neue"/>
                <a:sym typeface="Helvetica Neue"/>
              </a:rPr>
              <a:t>Do you have a checklist for history? (Needs to be present and used as evidenced by interview or urticaria patient file review.)</a:t>
            </a:r>
            <a:endParaRPr>
              <a:latin typeface="Helvetica Neue"/>
              <a:ea typeface="Helvetica Neue"/>
              <a:cs typeface="Helvetica Neue"/>
              <a:sym typeface="Helvetica Neue"/>
            </a:endParaRPr>
          </a:p>
        </p:txBody>
      </p:sp>
      <p:sp>
        <p:nvSpPr>
          <p:cNvPr id="374" name="Google Shape;374;p38"/>
          <p:cNvSpPr txBox="1"/>
          <p:nvPr/>
        </p:nvSpPr>
        <p:spPr>
          <a:xfrm>
            <a:off x="616375" y="4399525"/>
            <a:ext cx="3955800" cy="4926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de" sz="1000">
                <a:solidFill>
                  <a:schemeClr val="dk1"/>
                </a:solidFill>
                <a:latin typeface="Helvetica Neue"/>
                <a:ea typeface="Helvetica Neue"/>
                <a:cs typeface="Helvetica Neue"/>
                <a:sym typeface="Helvetica Neue"/>
              </a:rPr>
              <a:t>Please provide a photo of your checklist for history taking in urticaria patients or provide the checklist itself.</a:t>
            </a:r>
            <a:endParaRPr sz="1000">
              <a:solidFill>
                <a:schemeClr val="dk1"/>
              </a:solidFill>
              <a:latin typeface="Helvetica Neue"/>
              <a:ea typeface="Helvetica Neue"/>
              <a:cs typeface="Helvetica Neue"/>
              <a:sym typeface="Helvetica Neue"/>
            </a:endParaRPr>
          </a:p>
        </p:txBody>
      </p:sp>
      <p:sp>
        <p:nvSpPr>
          <p:cNvPr id="375" name="Google Shape;375;p38"/>
          <p:cNvSpPr/>
          <p:nvPr/>
        </p:nvSpPr>
        <p:spPr>
          <a:xfrm>
            <a:off x="7060375" y="1895389"/>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38"/>
          <p:cNvSpPr txBox="1"/>
          <p:nvPr/>
        </p:nvSpPr>
        <p:spPr>
          <a:xfrm>
            <a:off x="5472125" y="1747213"/>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a:solidFill>
                  <a:schemeClr val="dk1"/>
                </a:solidFill>
                <a:latin typeface="Helvetica Neue"/>
                <a:ea typeface="Helvetica Neue"/>
                <a:cs typeface="Helvetica Neue"/>
                <a:sym typeface="Helvetica Neue"/>
              </a:rPr>
              <a:t>YES</a:t>
            </a:r>
            <a:endParaRPr sz="1000">
              <a:solidFill>
                <a:schemeClr val="dk1"/>
              </a:solidFill>
              <a:latin typeface="Helvetica Neue"/>
              <a:ea typeface="Helvetica Neue"/>
              <a:cs typeface="Helvetica Neue"/>
              <a:sym typeface="Helvetica Neue"/>
            </a:endParaRPr>
          </a:p>
        </p:txBody>
      </p:sp>
      <p:sp>
        <p:nvSpPr>
          <p:cNvPr id="377" name="Google Shape;377;p38"/>
          <p:cNvSpPr/>
          <p:nvPr/>
        </p:nvSpPr>
        <p:spPr>
          <a:xfrm>
            <a:off x="6044950" y="1895389"/>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Helvetica Neue"/>
              <a:ea typeface="Helvetica Neue"/>
              <a:cs typeface="Helvetica Neue"/>
              <a:sym typeface="Helvetica Neue"/>
            </a:endParaRPr>
          </a:p>
        </p:txBody>
      </p:sp>
      <p:sp>
        <p:nvSpPr>
          <p:cNvPr id="378" name="Google Shape;378;p38"/>
          <p:cNvSpPr txBox="1"/>
          <p:nvPr/>
        </p:nvSpPr>
        <p:spPr>
          <a:xfrm>
            <a:off x="6541100" y="1747213"/>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a:solidFill>
                  <a:schemeClr val="dk1"/>
                </a:solidFill>
                <a:latin typeface="Helvetica Neue"/>
                <a:ea typeface="Helvetica Neue"/>
                <a:cs typeface="Helvetica Neue"/>
                <a:sym typeface="Helvetica Neue"/>
              </a:rPr>
              <a:t>NO</a:t>
            </a:r>
            <a:endParaRPr sz="1000">
              <a:solidFill>
                <a:schemeClr val="dk1"/>
              </a:solidFill>
              <a:latin typeface="Helvetica Neue"/>
              <a:ea typeface="Helvetica Neue"/>
              <a:cs typeface="Helvetica Neue"/>
              <a:sym typeface="Helvetica Neue"/>
            </a:endParaRPr>
          </a:p>
        </p:txBody>
      </p:sp>
      <p:pic>
        <p:nvPicPr>
          <p:cNvPr id="379" name="Google Shape;379;p38"/>
          <p:cNvPicPr preferRelativeResize="0"/>
          <p:nvPr/>
        </p:nvPicPr>
        <p:blipFill>
          <a:blip r:embed="rId3">
            <a:alphaModFix/>
          </a:blip>
          <a:stretch>
            <a:fillRect/>
          </a:stretch>
        </p:blipFill>
        <p:spPr>
          <a:xfrm>
            <a:off x="4631250" y="2350950"/>
            <a:ext cx="3829654" cy="2556275"/>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83"/>
        <p:cNvGrpSpPr/>
        <p:nvPr/>
      </p:nvGrpSpPr>
      <p:grpSpPr>
        <a:xfrm>
          <a:off x="0" y="0"/>
          <a:ext cx="0" cy="0"/>
          <a:chOff x="0" y="0"/>
          <a:chExt cx="0" cy="0"/>
        </a:xfrm>
      </p:grpSpPr>
      <p:sp>
        <p:nvSpPr>
          <p:cNvPr id="384" name="Google Shape;384;p39"/>
          <p:cNvSpPr txBox="1">
            <a:spLocks noGrp="1"/>
          </p:cNvSpPr>
          <p:nvPr>
            <p:ph type="title"/>
          </p:nvPr>
        </p:nvSpPr>
        <p:spPr>
          <a:xfrm>
            <a:off x="311700" y="445025"/>
            <a:ext cx="8520600" cy="4836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de" sz="1777">
                <a:solidFill>
                  <a:srgbClr val="1155CC"/>
                </a:solidFill>
                <a:latin typeface="Helvetica Neue"/>
                <a:ea typeface="Helvetica Neue"/>
                <a:cs typeface="Helvetica Neue"/>
                <a:sym typeface="Helvetica Neue"/>
              </a:rPr>
              <a:t>19. Knowledge and use of differential diagnostic algorithm</a:t>
            </a:r>
            <a:endParaRPr sz="1777">
              <a:solidFill>
                <a:srgbClr val="1155CC"/>
              </a:solidFill>
              <a:latin typeface="Helvetica Neue"/>
              <a:ea typeface="Helvetica Neue"/>
              <a:cs typeface="Helvetica Neue"/>
              <a:sym typeface="Helvetica Neue"/>
            </a:endParaRPr>
          </a:p>
          <a:p>
            <a:pPr marL="0" lvl="0" indent="0" algn="l" rtl="0">
              <a:spcBef>
                <a:spcPts val="0"/>
              </a:spcBef>
              <a:spcAft>
                <a:spcPts val="0"/>
              </a:spcAft>
              <a:buNone/>
            </a:pPr>
            <a:endParaRPr>
              <a:solidFill>
                <a:srgbClr val="1155CC"/>
              </a:solidFill>
              <a:latin typeface="Helvetica Neue"/>
              <a:ea typeface="Helvetica Neue"/>
              <a:cs typeface="Helvetica Neue"/>
              <a:sym typeface="Helvetica Neue"/>
            </a:endParaRPr>
          </a:p>
        </p:txBody>
      </p:sp>
      <p:sp>
        <p:nvSpPr>
          <p:cNvPr id="385" name="Google Shape;385;p39"/>
          <p:cNvSpPr txBox="1">
            <a:spLocks noGrp="1"/>
          </p:cNvSpPr>
          <p:nvPr>
            <p:ph type="body" idx="1"/>
          </p:nvPr>
        </p:nvSpPr>
        <p:spPr>
          <a:xfrm>
            <a:off x="721375" y="776225"/>
            <a:ext cx="6642600" cy="604500"/>
          </a:xfrm>
          <a:prstGeom prst="rect">
            <a:avLst/>
          </a:prstGeom>
        </p:spPr>
        <p:txBody>
          <a:bodyPr spcFirstLastPara="1" wrap="square" lIns="91425" tIns="91425" rIns="91425" bIns="91425" anchor="t" anchorCtr="0">
            <a:normAutofit fontScale="70000" lnSpcReduction="20000"/>
          </a:bodyPr>
          <a:lstStyle/>
          <a:p>
            <a:pPr marL="0" lvl="0" indent="0" algn="l" rtl="0">
              <a:spcBef>
                <a:spcPts val="600"/>
              </a:spcBef>
              <a:spcAft>
                <a:spcPts val="1200"/>
              </a:spcAft>
              <a:buNone/>
            </a:pPr>
            <a:r>
              <a:rPr lang="de" sz="1000">
                <a:solidFill>
                  <a:srgbClr val="000000"/>
                </a:solidFill>
                <a:latin typeface="Helvetica Neue"/>
                <a:ea typeface="Helvetica Neue"/>
                <a:cs typeface="Helvetica Neue"/>
                <a:sym typeface="Helvetica Neue"/>
              </a:rPr>
              <a:t>Center physicians need to be aware of the differential diagnoses of chronic urticaria and know how not to miss them. The guideline algorithm can help with this.</a:t>
            </a:r>
            <a:endParaRPr>
              <a:latin typeface="Helvetica Neue"/>
              <a:ea typeface="Helvetica Neue"/>
              <a:cs typeface="Helvetica Neue"/>
              <a:sym typeface="Helvetica Neue"/>
            </a:endParaRPr>
          </a:p>
        </p:txBody>
      </p:sp>
      <p:sp>
        <p:nvSpPr>
          <p:cNvPr id="386" name="Google Shape;386;p39"/>
          <p:cNvSpPr txBox="1"/>
          <p:nvPr/>
        </p:nvSpPr>
        <p:spPr>
          <a:xfrm>
            <a:off x="804475" y="1440925"/>
            <a:ext cx="3606300" cy="954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de" sz="1000">
                <a:solidFill>
                  <a:srgbClr val="1155CC"/>
                </a:solidFill>
                <a:latin typeface="Helvetica Neue"/>
                <a:ea typeface="Helvetica Neue"/>
                <a:cs typeface="Helvetica Neue"/>
                <a:sym typeface="Helvetica Neue"/>
              </a:rPr>
              <a:t>Deliverable</a:t>
            </a:r>
            <a:endParaRPr sz="1000">
              <a:solidFill>
                <a:srgbClr val="1155CC"/>
              </a:solidFill>
              <a:latin typeface="Helvetica Neue"/>
              <a:ea typeface="Helvetica Neue"/>
              <a:cs typeface="Helvetica Neue"/>
              <a:sym typeface="Helvetica Neue"/>
            </a:endParaRPr>
          </a:p>
          <a:p>
            <a:pPr marL="0" lvl="0" indent="0" algn="l" rtl="0">
              <a:spcBef>
                <a:spcPts val="0"/>
              </a:spcBef>
              <a:spcAft>
                <a:spcPts val="0"/>
              </a:spcAft>
              <a:buNone/>
            </a:pPr>
            <a:endParaRPr sz="1000">
              <a:solidFill>
                <a:schemeClr val="dk1"/>
              </a:solidFill>
              <a:latin typeface="Helvetica Neue"/>
              <a:ea typeface="Helvetica Neue"/>
              <a:cs typeface="Helvetica Neue"/>
              <a:sym typeface="Helvetica Neue"/>
            </a:endParaRPr>
          </a:p>
          <a:p>
            <a:pPr marL="0" lvl="0" indent="0" algn="l" rtl="0">
              <a:spcBef>
                <a:spcPts val="0"/>
              </a:spcBef>
              <a:spcAft>
                <a:spcPts val="0"/>
              </a:spcAft>
              <a:buNone/>
            </a:pPr>
            <a:r>
              <a:rPr lang="de" sz="1000">
                <a:solidFill>
                  <a:schemeClr val="dk1"/>
                </a:solidFill>
                <a:latin typeface="Helvetica Neue"/>
                <a:ea typeface="Helvetica Neue"/>
                <a:cs typeface="Helvetica Neue"/>
                <a:sym typeface="Helvetica Neue"/>
              </a:rPr>
              <a:t>Do you be aware and use differential diagnostic algorithm?</a:t>
            </a:r>
            <a:endParaRPr sz="1000" baseline="30000">
              <a:solidFill>
                <a:schemeClr val="dk1"/>
              </a:solidFill>
              <a:latin typeface="Helvetica Neue"/>
              <a:ea typeface="Helvetica Neue"/>
              <a:cs typeface="Helvetica Neue"/>
              <a:sym typeface="Helvetica Neue"/>
            </a:endParaRPr>
          </a:p>
          <a:p>
            <a:pPr marL="0" lvl="0" indent="0" algn="l" rtl="0">
              <a:spcBef>
                <a:spcPts val="0"/>
              </a:spcBef>
              <a:spcAft>
                <a:spcPts val="0"/>
              </a:spcAft>
              <a:buNone/>
            </a:pPr>
            <a:r>
              <a:rPr lang="de" sz="1000">
                <a:solidFill>
                  <a:schemeClr val="dk1"/>
                </a:solidFill>
                <a:latin typeface="Helvetica Neue"/>
                <a:ea typeface="Helvetica Neue"/>
                <a:cs typeface="Helvetica Neue"/>
                <a:sym typeface="Helvetica Neue"/>
              </a:rPr>
              <a:t>(Needs to be present and used as evidenced by interview or urticaria patient file review.)</a:t>
            </a:r>
            <a:endParaRPr>
              <a:latin typeface="Helvetica Neue"/>
              <a:ea typeface="Helvetica Neue"/>
              <a:cs typeface="Helvetica Neue"/>
              <a:sym typeface="Helvetica Neue"/>
            </a:endParaRPr>
          </a:p>
        </p:txBody>
      </p:sp>
      <p:sp>
        <p:nvSpPr>
          <p:cNvPr id="387" name="Google Shape;387;p39"/>
          <p:cNvSpPr/>
          <p:nvPr/>
        </p:nvSpPr>
        <p:spPr>
          <a:xfrm>
            <a:off x="7060375" y="1895389"/>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Helvetica Neue"/>
              <a:ea typeface="Helvetica Neue"/>
              <a:cs typeface="Helvetica Neue"/>
              <a:sym typeface="Helvetica Neue"/>
            </a:endParaRPr>
          </a:p>
        </p:txBody>
      </p:sp>
      <p:sp>
        <p:nvSpPr>
          <p:cNvPr id="388" name="Google Shape;388;p39"/>
          <p:cNvSpPr txBox="1"/>
          <p:nvPr/>
        </p:nvSpPr>
        <p:spPr>
          <a:xfrm>
            <a:off x="5472125" y="1747213"/>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a:solidFill>
                  <a:schemeClr val="dk1"/>
                </a:solidFill>
                <a:latin typeface="Helvetica Neue"/>
                <a:ea typeface="Helvetica Neue"/>
                <a:cs typeface="Helvetica Neue"/>
                <a:sym typeface="Helvetica Neue"/>
              </a:rPr>
              <a:t>YES</a:t>
            </a:r>
            <a:endParaRPr sz="1000">
              <a:solidFill>
                <a:schemeClr val="dk1"/>
              </a:solidFill>
              <a:latin typeface="Helvetica Neue"/>
              <a:ea typeface="Helvetica Neue"/>
              <a:cs typeface="Helvetica Neue"/>
              <a:sym typeface="Helvetica Neue"/>
            </a:endParaRPr>
          </a:p>
        </p:txBody>
      </p:sp>
      <p:sp>
        <p:nvSpPr>
          <p:cNvPr id="389" name="Google Shape;389;p39"/>
          <p:cNvSpPr/>
          <p:nvPr/>
        </p:nvSpPr>
        <p:spPr>
          <a:xfrm>
            <a:off x="6044950" y="1895389"/>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Helvetica Neue"/>
              <a:ea typeface="Helvetica Neue"/>
              <a:cs typeface="Helvetica Neue"/>
              <a:sym typeface="Helvetica Neue"/>
            </a:endParaRPr>
          </a:p>
        </p:txBody>
      </p:sp>
      <p:sp>
        <p:nvSpPr>
          <p:cNvPr id="390" name="Google Shape;390;p39"/>
          <p:cNvSpPr txBox="1"/>
          <p:nvPr/>
        </p:nvSpPr>
        <p:spPr>
          <a:xfrm>
            <a:off x="6541100" y="1747213"/>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a:solidFill>
                  <a:schemeClr val="dk1"/>
                </a:solidFill>
                <a:latin typeface="Helvetica Neue"/>
                <a:ea typeface="Helvetica Neue"/>
                <a:cs typeface="Helvetica Neue"/>
                <a:sym typeface="Helvetica Neue"/>
              </a:rPr>
              <a:t>NO</a:t>
            </a:r>
            <a:endParaRPr sz="1000">
              <a:solidFill>
                <a:schemeClr val="dk1"/>
              </a:solidFill>
              <a:latin typeface="Helvetica Neue"/>
              <a:ea typeface="Helvetica Neue"/>
              <a:cs typeface="Helvetica Neue"/>
              <a:sym typeface="Helvetica Neue"/>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94"/>
        <p:cNvGrpSpPr/>
        <p:nvPr/>
      </p:nvGrpSpPr>
      <p:grpSpPr>
        <a:xfrm>
          <a:off x="0" y="0"/>
          <a:ext cx="0" cy="0"/>
          <a:chOff x="0" y="0"/>
          <a:chExt cx="0" cy="0"/>
        </a:xfrm>
      </p:grpSpPr>
      <p:sp>
        <p:nvSpPr>
          <p:cNvPr id="395" name="Google Shape;395;p40"/>
          <p:cNvSpPr txBox="1">
            <a:spLocks noGrp="1"/>
          </p:cNvSpPr>
          <p:nvPr>
            <p:ph type="title"/>
          </p:nvPr>
        </p:nvSpPr>
        <p:spPr>
          <a:xfrm>
            <a:off x="311700" y="445025"/>
            <a:ext cx="80190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de" sz="1777">
                <a:solidFill>
                  <a:srgbClr val="1155CC"/>
                </a:solidFill>
                <a:latin typeface="Helvetica Neue"/>
                <a:ea typeface="Helvetica Neue"/>
                <a:cs typeface="Helvetica Neue"/>
                <a:sym typeface="Helvetica Neue"/>
              </a:rPr>
              <a:t>20. Standardized assessments and monitoring of disease activity, impact and control</a:t>
            </a:r>
            <a:endParaRPr sz="1777">
              <a:solidFill>
                <a:srgbClr val="1155CC"/>
              </a:solidFill>
              <a:latin typeface="Helvetica Neue"/>
              <a:ea typeface="Helvetica Neue"/>
              <a:cs typeface="Helvetica Neue"/>
              <a:sym typeface="Helvetica Neue"/>
            </a:endParaRPr>
          </a:p>
          <a:p>
            <a:pPr marL="0" lvl="0" indent="0" algn="l" rtl="0">
              <a:spcBef>
                <a:spcPts val="0"/>
              </a:spcBef>
              <a:spcAft>
                <a:spcPts val="0"/>
              </a:spcAft>
              <a:buNone/>
            </a:pPr>
            <a:r>
              <a:rPr lang="de" sz="1777">
                <a:solidFill>
                  <a:srgbClr val="1155CC"/>
                </a:solidFill>
                <a:latin typeface="Helvetica Neue"/>
                <a:ea typeface="Helvetica Neue"/>
                <a:cs typeface="Helvetica Neue"/>
                <a:sym typeface="Helvetica Neue"/>
              </a:rPr>
              <a:t>      of disease</a:t>
            </a:r>
            <a:endParaRPr sz="1777">
              <a:solidFill>
                <a:srgbClr val="1155CC"/>
              </a:solidFill>
              <a:latin typeface="Helvetica Neue"/>
              <a:ea typeface="Helvetica Neue"/>
              <a:cs typeface="Helvetica Neue"/>
              <a:sym typeface="Helvetica Neue"/>
            </a:endParaRPr>
          </a:p>
          <a:p>
            <a:pPr marL="0" lvl="0" indent="0" algn="l" rtl="0">
              <a:spcBef>
                <a:spcPts val="0"/>
              </a:spcBef>
              <a:spcAft>
                <a:spcPts val="0"/>
              </a:spcAft>
              <a:buNone/>
            </a:pPr>
            <a:endParaRPr sz="1000">
              <a:solidFill>
                <a:srgbClr val="1155CC"/>
              </a:solidFill>
              <a:latin typeface="Helvetica Neue"/>
              <a:ea typeface="Helvetica Neue"/>
              <a:cs typeface="Helvetica Neue"/>
              <a:sym typeface="Helvetica Neue"/>
            </a:endParaRPr>
          </a:p>
          <a:p>
            <a:pPr marL="0" lvl="0" indent="0" algn="l" rtl="0">
              <a:spcBef>
                <a:spcPts val="0"/>
              </a:spcBef>
              <a:spcAft>
                <a:spcPts val="0"/>
              </a:spcAft>
              <a:buNone/>
            </a:pPr>
            <a:endParaRPr>
              <a:solidFill>
                <a:srgbClr val="1155CC"/>
              </a:solidFill>
              <a:latin typeface="Helvetica Neue"/>
              <a:ea typeface="Helvetica Neue"/>
              <a:cs typeface="Helvetica Neue"/>
              <a:sym typeface="Helvetica Neue"/>
            </a:endParaRPr>
          </a:p>
        </p:txBody>
      </p:sp>
      <p:sp>
        <p:nvSpPr>
          <p:cNvPr id="396" name="Google Shape;396;p40"/>
          <p:cNvSpPr txBox="1">
            <a:spLocks noGrp="1"/>
          </p:cNvSpPr>
          <p:nvPr>
            <p:ph type="body" idx="1"/>
          </p:nvPr>
        </p:nvSpPr>
        <p:spPr>
          <a:xfrm>
            <a:off x="658525" y="1019925"/>
            <a:ext cx="7559100" cy="572700"/>
          </a:xfrm>
          <a:prstGeom prst="rect">
            <a:avLst/>
          </a:prstGeom>
        </p:spPr>
        <p:txBody>
          <a:bodyPr spcFirstLastPara="1" wrap="square" lIns="91425" tIns="91425" rIns="91425" bIns="91425" anchor="t" anchorCtr="0">
            <a:normAutofit fontScale="77500" lnSpcReduction="20000"/>
          </a:bodyPr>
          <a:lstStyle/>
          <a:p>
            <a:pPr marL="0" lvl="0" indent="0" algn="l" rtl="0">
              <a:spcBef>
                <a:spcPts val="0"/>
              </a:spcBef>
              <a:spcAft>
                <a:spcPts val="1200"/>
              </a:spcAft>
              <a:buNone/>
            </a:pPr>
            <a:r>
              <a:rPr lang="de" sz="1000">
                <a:solidFill>
                  <a:schemeClr val="dk1"/>
                </a:solidFill>
                <a:latin typeface="Helvetica Neue"/>
                <a:ea typeface="Helvetica Neue"/>
                <a:cs typeface="Helvetica Neue"/>
                <a:sym typeface="Helvetica Neue"/>
              </a:rPr>
              <a:t>The use of instruments for assessing disease activity, impact and control allows for standardized measurements and monitoring of patients can help to optimize urticaria management.</a:t>
            </a:r>
            <a:endParaRPr>
              <a:latin typeface="Helvetica Neue"/>
              <a:ea typeface="Helvetica Neue"/>
              <a:cs typeface="Helvetica Neue"/>
              <a:sym typeface="Helvetica Neue"/>
            </a:endParaRPr>
          </a:p>
        </p:txBody>
      </p:sp>
      <p:sp>
        <p:nvSpPr>
          <p:cNvPr id="397" name="Google Shape;397;p40"/>
          <p:cNvSpPr/>
          <p:nvPr/>
        </p:nvSpPr>
        <p:spPr>
          <a:xfrm>
            <a:off x="6420575" y="1873385"/>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Helvetica Neue"/>
              <a:ea typeface="Helvetica Neue"/>
              <a:cs typeface="Helvetica Neue"/>
              <a:sym typeface="Helvetica Neue"/>
            </a:endParaRPr>
          </a:p>
        </p:txBody>
      </p:sp>
      <p:sp>
        <p:nvSpPr>
          <p:cNvPr id="398" name="Google Shape;398;p40"/>
          <p:cNvSpPr txBox="1"/>
          <p:nvPr/>
        </p:nvSpPr>
        <p:spPr>
          <a:xfrm>
            <a:off x="4832325" y="1716663"/>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a:solidFill>
                  <a:schemeClr val="dk1"/>
                </a:solidFill>
                <a:latin typeface="Helvetica Neue"/>
                <a:ea typeface="Helvetica Neue"/>
                <a:cs typeface="Helvetica Neue"/>
                <a:sym typeface="Helvetica Neue"/>
              </a:rPr>
              <a:t>YES</a:t>
            </a:r>
            <a:endParaRPr sz="1000">
              <a:solidFill>
                <a:schemeClr val="dk1"/>
              </a:solidFill>
              <a:latin typeface="Helvetica Neue"/>
              <a:ea typeface="Helvetica Neue"/>
              <a:cs typeface="Helvetica Neue"/>
              <a:sym typeface="Helvetica Neue"/>
            </a:endParaRPr>
          </a:p>
        </p:txBody>
      </p:sp>
      <p:sp>
        <p:nvSpPr>
          <p:cNvPr id="399" name="Google Shape;399;p40"/>
          <p:cNvSpPr/>
          <p:nvPr/>
        </p:nvSpPr>
        <p:spPr>
          <a:xfrm>
            <a:off x="5405150" y="1873385"/>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Helvetica Neue"/>
              <a:ea typeface="Helvetica Neue"/>
              <a:cs typeface="Helvetica Neue"/>
              <a:sym typeface="Helvetica Neue"/>
            </a:endParaRPr>
          </a:p>
        </p:txBody>
      </p:sp>
      <p:sp>
        <p:nvSpPr>
          <p:cNvPr id="400" name="Google Shape;400;p40"/>
          <p:cNvSpPr txBox="1"/>
          <p:nvPr/>
        </p:nvSpPr>
        <p:spPr>
          <a:xfrm>
            <a:off x="5901300" y="1716663"/>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a:solidFill>
                  <a:schemeClr val="dk1"/>
                </a:solidFill>
                <a:latin typeface="Helvetica Neue"/>
                <a:ea typeface="Helvetica Neue"/>
                <a:cs typeface="Helvetica Neue"/>
                <a:sym typeface="Helvetica Neue"/>
              </a:rPr>
              <a:t>NO</a:t>
            </a:r>
            <a:endParaRPr sz="1000">
              <a:solidFill>
                <a:schemeClr val="dk1"/>
              </a:solidFill>
              <a:latin typeface="Helvetica Neue"/>
              <a:ea typeface="Helvetica Neue"/>
              <a:cs typeface="Helvetica Neue"/>
              <a:sym typeface="Helvetica Neue"/>
            </a:endParaRPr>
          </a:p>
        </p:txBody>
      </p:sp>
      <p:sp>
        <p:nvSpPr>
          <p:cNvPr id="401" name="Google Shape;401;p40"/>
          <p:cNvSpPr txBox="1"/>
          <p:nvPr/>
        </p:nvSpPr>
        <p:spPr>
          <a:xfrm>
            <a:off x="717525" y="1464600"/>
            <a:ext cx="3000000" cy="646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de" sz="1000">
                <a:solidFill>
                  <a:srgbClr val="1155CC"/>
                </a:solidFill>
                <a:latin typeface="Helvetica Neue"/>
                <a:ea typeface="Helvetica Neue"/>
                <a:cs typeface="Helvetica Neue"/>
                <a:sym typeface="Helvetica Neue"/>
              </a:rPr>
              <a:t>Deliverable</a:t>
            </a:r>
            <a:endParaRPr sz="1000">
              <a:solidFill>
                <a:srgbClr val="1155CC"/>
              </a:solidFill>
              <a:latin typeface="Helvetica Neue"/>
              <a:ea typeface="Helvetica Neue"/>
              <a:cs typeface="Helvetica Neue"/>
              <a:sym typeface="Helvetica Neue"/>
            </a:endParaRPr>
          </a:p>
          <a:p>
            <a:pPr marL="0" lvl="0" indent="0" algn="l" rtl="0">
              <a:spcBef>
                <a:spcPts val="0"/>
              </a:spcBef>
              <a:spcAft>
                <a:spcPts val="0"/>
              </a:spcAft>
              <a:buNone/>
            </a:pPr>
            <a:endParaRPr sz="1000">
              <a:latin typeface="Helvetica Neue"/>
              <a:ea typeface="Helvetica Neue"/>
              <a:cs typeface="Helvetica Neue"/>
              <a:sym typeface="Helvetica Neue"/>
            </a:endParaRPr>
          </a:p>
          <a:p>
            <a:pPr marL="0" lvl="0" indent="0" algn="l" rtl="0">
              <a:spcBef>
                <a:spcPts val="0"/>
              </a:spcBef>
              <a:spcAft>
                <a:spcPts val="0"/>
              </a:spcAft>
              <a:buNone/>
            </a:pPr>
            <a:r>
              <a:rPr lang="de" sz="1000">
                <a:latin typeface="Helvetica Neue"/>
                <a:ea typeface="Helvetica Neue"/>
                <a:cs typeface="Helvetica Neue"/>
                <a:sym typeface="Helvetica Neue"/>
              </a:rPr>
              <a:t>Do you use tools to assess disease activity?</a:t>
            </a:r>
            <a:endParaRPr sz="1000">
              <a:latin typeface="Helvetica Neue"/>
              <a:ea typeface="Helvetica Neue"/>
              <a:cs typeface="Helvetica Neue"/>
              <a:sym typeface="Helvetica Neue"/>
            </a:endParaRPr>
          </a:p>
        </p:txBody>
      </p:sp>
      <p:graphicFrame>
        <p:nvGraphicFramePr>
          <p:cNvPr id="402" name="Google Shape;402;p40"/>
          <p:cNvGraphicFramePr/>
          <p:nvPr/>
        </p:nvGraphicFramePr>
        <p:xfrm>
          <a:off x="818575" y="2187300"/>
          <a:ext cx="7239600" cy="2636340"/>
        </p:xfrm>
        <a:graphic>
          <a:graphicData uri="http://schemas.openxmlformats.org/drawingml/2006/table">
            <a:tbl>
              <a:tblPr>
                <a:noFill/>
                <a:tableStyleId>{F50D1D8A-4896-4D42-BC95-2E5DB4B98F3A}</a:tableStyleId>
              </a:tblPr>
              <a:tblGrid>
                <a:gridCol w="3619800">
                  <a:extLst>
                    <a:ext uri="{9D8B030D-6E8A-4147-A177-3AD203B41FA5}">
                      <a16:colId xmlns:a16="http://schemas.microsoft.com/office/drawing/2014/main" val="20000"/>
                    </a:ext>
                  </a:extLst>
                </a:gridCol>
                <a:gridCol w="3619800">
                  <a:extLst>
                    <a:ext uri="{9D8B030D-6E8A-4147-A177-3AD203B41FA5}">
                      <a16:colId xmlns:a16="http://schemas.microsoft.com/office/drawing/2014/main" val="20001"/>
                    </a:ext>
                  </a:extLst>
                </a:gridCol>
              </a:tblGrid>
              <a:tr h="587325">
                <a:tc gridSpan="2">
                  <a:txBody>
                    <a:bodyPr/>
                    <a:lstStyle/>
                    <a:p>
                      <a:pPr marL="0" lvl="0" indent="0" algn="ctr" rtl="0">
                        <a:spcBef>
                          <a:spcPts val="0"/>
                        </a:spcBef>
                        <a:spcAft>
                          <a:spcPts val="0"/>
                        </a:spcAft>
                        <a:buNone/>
                      </a:pPr>
                      <a:r>
                        <a:rPr lang="de" sz="1000">
                          <a:solidFill>
                            <a:srgbClr val="1155CC"/>
                          </a:solidFill>
                          <a:latin typeface="Helvetica Neue"/>
                          <a:ea typeface="Helvetica Neue"/>
                          <a:cs typeface="Helvetica Neue"/>
                          <a:sym typeface="Helvetica Neue"/>
                        </a:rPr>
                        <a:t>Please provide the names of PRO tools you use for urticaria patients and how often you use them. </a:t>
                      </a:r>
                      <a:endParaRPr sz="1000">
                        <a:solidFill>
                          <a:srgbClr val="1155CC"/>
                        </a:solidFill>
                        <a:latin typeface="Helvetica Neue"/>
                        <a:ea typeface="Helvetica Neue"/>
                        <a:cs typeface="Helvetica Neue"/>
                        <a:sym typeface="Helvetica Neue"/>
                      </a:endParaRPr>
                    </a:p>
                    <a:p>
                      <a:pPr marL="0" lvl="0" indent="0" algn="ctr" rtl="0">
                        <a:spcBef>
                          <a:spcPts val="0"/>
                        </a:spcBef>
                        <a:spcAft>
                          <a:spcPts val="0"/>
                        </a:spcAft>
                        <a:buNone/>
                      </a:pPr>
                      <a:endParaRPr sz="1000">
                        <a:solidFill>
                          <a:srgbClr val="1155CC"/>
                        </a:solidFill>
                        <a:latin typeface="Helvetica Neue"/>
                        <a:ea typeface="Helvetica Neue"/>
                        <a:cs typeface="Helvetica Neue"/>
                        <a:sym typeface="Helvetica Neue"/>
                      </a:endParaRPr>
                    </a:p>
                    <a:p>
                      <a:pPr marL="0" lvl="0" indent="0" algn="ctr" rtl="0">
                        <a:spcBef>
                          <a:spcPts val="0"/>
                        </a:spcBef>
                        <a:spcAft>
                          <a:spcPts val="0"/>
                        </a:spcAft>
                        <a:buClr>
                          <a:schemeClr val="dk1"/>
                        </a:buClr>
                        <a:buSzPts val="1100"/>
                        <a:buFont typeface="Arial"/>
                        <a:buNone/>
                      </a:pPr>
                      <a:r>
                        <a:rPr lang="de" sz="1000">
                          <a:latin typeface="Helvetica Neue"/>
                          <a:ea typeface="Helvetica Neue"/>
                          <a:cs typeface="Helvetica Neue"/>
                          <a:sym typeface="Helvetica Neue"/>
                        </a:rPr>
                        <a:t>Name PROM  </a:t>
                      </a:r>
                      <a:r>
                        <a:rPr lang="de" sz="1100">
                          <a:solidFill>
                            <a:schemeClr val="dk1"/>
                          </a:solidFill>
                          <a:latin typeface="Calibri"/>
                          <a:ea typeface="Calibri"/>
                          <a:cs typeface="Calibri"/>
                          <a:sym typeface="Calibri"/>
                        </a:rPr>
                        <a:t>                                                                                            </a:t>
                      </a:r>
                      <a:r>
                        <a:rPr lang="de" sz="1000">
                          <a:latin typeface="Helvetica Neue"/>
                          <a:ea typeface="Helvetica Neue"/>
                          <a:cs typeface="Helvetica Neue"/>
                          <a:sym typeface="Helvetica Neue"/>
                        </a:rPr>
                        <a:t>Percent of patients used</a:t>
                      </a:r>
                      <a:endParaRPr sz="1000">
                        <a:solidFill>
                          <a:srgbClr val="1155CC"/>
                        </a:solidFill>
                        <a:latin typeface="Helvetica Neue"/>
                        <a:ea typeface="Helvetica Neue"/>
                        <a:cs typeface="Helvetica Neue"/>
                        <a:sym typeface="Helvetica Neue"/>
                      </a:endParaRPr>
                    </a:p>
                  </a:txBody>
                  <a:tcPr marL="91425" marR="91425" marT="91425" marB="91425">
                    <a:solidFill>
                      <a:srgbClr val="F3F3F3"/>
                    </a:solidFill>
                  </a:tcPr>
                </a:tc>
                <a:tc hMerge="1">
                  <a:txBody>
                    <a:bodyPr/>
                    <a:lstStyle/>
                    <a:p>
                      <a:endParaRPr lang="de-DE"/>
                    </a:p>
                  </a:txBody>
                  <a:tcPr/>
                </a:tc>
                <a:extLst>
                  <a:ext uri="{0D108BD9-81ED-4DB2-BD59-A6C34878D82A}">
                    <a16:rowId xmlns:a16="http://schemas.microsoft.com/office/drawing/2014/main" val="10000"/>
                  </a:ext>
                </a:extLst>
              </a:tr>
              <a:tr h="396200">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1"/>
                  </a:ext>
                </a:extLst>
              </a:tr>
              <a:tr h="396200">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2"/>
                  </a:ext>
                </a:extLst>
              </a:tr>
              <a:tr h="396200">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3"/>
                  </a:ext>
                </a:extLst>
              </a:tr>
              <a:tr h="360650">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4"/>
                  </a:ext>
                </a:extLst>
              </a:tr>
              <a:tr h="396200">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5"/>
                  </a:ext>
                </a:extLst>
              </a:tr>
            </a:tbl>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06"/>
        <p:cNvGrpSpPr/>
        <p:nvPr/>
      </p:nvGrpSpPr>
      <p:grpSpPr>
        <a:xfrm>
          <a:off x="0" y="0"/>
          <a:ext cx="0" cy="0"/>
          <a:chOff x="0" y="0"/>
          <a:chExt cx="0" cy="0"/>
        </a:xfrm>
      </p:grpSpPr>
      <p:sp>
        <p:nvSpPr>
          <p:cNvPr id="407" name="Google Shape;407;p41"/>
          <p:cNvSpPr txBox="1">
            <a:spLocks noGrp="1"/>
          </p:cNvSpPr>
          <p:nvPr>
            <p:ph type="title"/>
          </p:nvPr>
        </p:nvSpPr>
        <p:spPr>
          <a:xfrm>
            <a:off x="311700" y="445025"/>
            <a:ext cx="8520600" cy="4461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de" sz="1600">
                <a:solidFill>
                  <a:srgbClr val="1155CC"/>
                </a:solidFill>
                <a:latin typeface="Helvetica Neue"/>
                <a:ea typeface="Helvetica Neue"/>
                <a:cs typeface="Helvetica Neue"/>
                <a:sym typeface="Helvetica Neue"/>
              </a:rPr>
              <a:t>21. Identification of comorbidities and underlying causes</a:t>
            </a:r>
            <a:endParaRPr sz="1600">
              <a:solidFill>
                <a:srgbClr val="1155CC"/>
              </a:solidFill>
              <a:latin typeface="Helvetica Neue"/>
              <a:ea typeface="Helvetica Neue"/>
              <a:cs typeface="Helvetica Neue"/>
              <a:sym typeface="Helvetica Neue"/>
            </a:endParaRPr>
          </a:p>
        </p:txBody>
      </p:sp>
      <p:sp>
        <p:nvSpPr>
          <p:cNvPr id="408" name="Google Shape;408;p41"/>
          <p:cNvSpPr txBox="1">
            <a:spLocks noGrp="1"/>
          </p:cNvSpPr>
          <p:nvPr>
            <p:ph type="body" idx="1"/>
          </p:nvPr>
        </p:nvSpPr>
        <p:spPr>
          <a:xfrm>
            <a:off x="736375" y="814925"/>
            <a:ext cx="6915000" cy="9378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de" sz="1000" dirty="0">
                <a:solidFill>
                  <a:schemeClr val="dk1"/>
                </a:solidFill>
                <a:latin typeface="Helvetica Neue"/>
                <a:ea typeface="Helvetica Neue"/>
                <a:cs typeface="Helvetica Neue"/>
                <a:sym typeface="Helvetica Neue"/>
              </a:rPr>
              <a:t>Center needs to have access to and use measures to identify comorbidities and causes of chronic spontaneous urticaria, for example autoreactivity/autoimmunity, infections, etc. including biopsies.</a:t>
            </a:r>
            <a:endParaRPr dirty="0">
              <a:latin typeface="Helvetica Neue"/>
              <a:ea typeface="Helvetica Neue"/>
              <a:cs typeface="Helvetica Neue"/>
              <a:sym typeface="Helvetica Neue"/>
            </a:endParaRPr>
          </a:p>
        </p:txBody>
      </p:sp>
      <p:sp>
        <p:nvSpPr>
          <p:cNvPr id="409" name="Google Shape;409;p41"/>
          <p:cNvSpPr txBox="1"/>
          <p:nvPr/>
        </p:nvSpPr>
        <p:spPr>
          <a:xfrm>
            <a:off x="736375" y="1441675"/>
            <a:ext cx="5004000" cy="800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de" sz="1000">
                <a:solidFill>
                  <a:srgbClr val="1155CC"/>
                </a:solidFill>
                <a:latin typeface="Helvetica Neue"/>
                <a:ea typeface="Helvetica Neue"/>
                <a:cs typeface="Helvetica Neue"/>
                <a:sym typeface="Helvetica Neue"/>
              </a:rPr>
              <a:t>Deliverable</a:t>
            </a:r>
            <a:endParaRPr sz="1000">
              <a:solidFill>
                <a:srgbClr val="1155CC"/>
              </a:solidFill>
              <a:latin typeface="Helvetica Neue"/>
              <a:ea typeface="Helvetica Neue"/>
              <a:cs typeface="Helvetica Neue"/>
              <a:sym typeface="Helvetica Neue"/>
            </a:endParaRPr>
          </a:p>
          <a:p>
            <a:pPr marL="0" lvl="0" indent="0" algn="l" rtl="0">
              <a:spcBef>
                <a:spcPts val="0"/>
              </a:spcBef>
              <a:spcAft>
                <a:spcPts val="0"/>
              </a:spcAft>
              <a:buNone/>
            </a:pPr>
            <a:endParaRPr sz="1000">
              <a:latin typeface="Helvetica Neue"/>
              <a:ea typeface="Helvetica Neue"/>
              <a:cs typeface="Helvetica Neue"/>
              <a:sym typeface="Helvetica Neue"/>
            </a:endParaRPr>
          </a:p>
          <a:p>
            <a:pPr marL="0" lvl="0" indent="0" algn="l" rtl="0">
              <a:spcBef>
                <a:spcPts val="0"/>
              </a:spcBef>
              <a:spcAft>
                <a:spcPts val="0"/>
              </a:spcAft>
              <a:buNone/>
            </a:pPr>
            <a:r>
              <a:rPr lang="de" sz="1000">
                <a:latin typeface="Helvetica Neue"/>
                <a:ea typeface="Helvetica Neue"/>
                <a:cs typeface="Helvetica Neue"/>
                <a:sym typeface="Helvetica Neue"/>
              </a:rPr>
              <a:t>Do you have evidence that diagnostic measures for urticaria comorbidities and underlying causes are being used, e.g., ASST, BAT, biopsy, etc.? </a:t>
            </a:r>
            <a:endParaRPr sz="1000">
              <a:latin typeface="Helvetica Neue"/>
              <a:ea typeface="Helvetica Neue"/>
              <a:cs typeface="Helvetica Neue"/>
              <a:sym typeface="Helvetica Neue"/>
            </a:endParaRPr>
          </a:p>
        </p:txBody>
      </p:sp>
      <p:sp>
        <p:nvSpPr>
          <p:cNvPr id="410" name="Google Shape;410;p41"/>
          <p:cNvSpPr txBox="1"/>
          <p:nvPr/>
        </p:nvSpPr>
        <p:spPr>
          <a:xfrm>
            <a:off x="781000" y="2533325"/>
            <a:ext cx="6242400" cy="2062500"/>
          </a:xfrm>
          <a:prstGeom prst="rect">
            <a:avLst/>
          </a:prstGeom>
          <a:noFill/>
          <a:ln w="9525" cap="flat" cmpd="sng">
            <a:solidFill>
              <a:srgbClr val="1155CC"/>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de" sz="1000">
                <a:solidFill>
                  <a:srgbClr val="1155CC"/>
                </a:solidFill>
                <a:latin typeface="Helvetica Neue"/>
                <a:ea typeface="Helvetica Neue"/>
                <a:cs typeface="Helvetica Neue"/>
                <a:sym typeface="Helvetica Neue"/>
              </a:rPr>
              <a:t>Please provide which diagnostic tests you use:</a:t>
            </a:r>
            <a:endParaRPr sz="1000">
              <a:solidFill>
                <a:srgbClr val="1155CC"/>
              </a:solidFill>
              <a:latin typeface="Helvetica Neue"/>
              <a:ea typeface="Helvetica Neue"/>
              <a:cs typeface="Helvetica Neue"/>
              <a:sym typeface="Helvetica Neue"/>
            </a:endParaRPr>
          </a:p>
          <a:p>
            <a:pPr marL="0" lvl="0" indent="0" algn="l" rtl="0">
              <a:spcBef>
                <a:spcPts val="0"/>
              </a:spcBef>
              <a:spcAft>
                <a:spcPts val="0"/>
              </a:spcAft>
              <a:buNone/>
            </a:pPr>
            <a:r>
              <a:rPr lang="de">
                <a:solidFill>
                  <a:schemeClr val="lt2"/>
                </a:solidFill>
                <a:latin typeface="Helvetica Neue"/>
                <a:ea typeface="Helvetica Neue"/>
                <a:cs typeface="Helvetica Neue"/>
                <a:sym typeface="Helvetica Neue"/>
              </a:rPr>
              <a:t>x</a:t>
            </a:r>
            <a:endParaRPr>
              <a:solidFill>
                <a:schemeClr val="lt2"/>
              </a:solidFill>
              <a:latin typeface="Helvetica Neue"/>
              <a:ea typeface="Helvetica Neue"/>
              <a:cs typeface="Helvetica Neue"/>
              <a:sym typeface="Helvetica Neue"/>
            </a:endParaRPr>
          </a:p>
          <a:p>
            <a:pPr marL="0" lvl="0" indent="0" algn="l" rtl="0">
              <a:spcBef>
                <a:spcPts val="0"/>
              </a:spcBef>
              <a:spcAft>
                <a:spcPts val="0"/>
              </a:spcAft>
              <a:buNone/>
            </a:pPr>
            <a:r>
              <a:rPr lang="de">
                <a:solidFill>
                  <a:schemeClr val="lt2"/>
                </a:solidFill>
                <a:latin typeface="Helvetica Neue"/>
                <a:ea typeface="Helvetica Neue"/>
                <a:cs typeface="Helvetica Neue"/>
                <a:sym typeface="Helvetica Neue"/>
              </a:rPr>
              <a:t>x</a:t>
            </a:r>
            <a:endParaRPr>
              <a:solidFill>
                <a:schemeClr val="lt2"/>
              </a:solidFill>
              <a:latin typeface="Helvetica Neue"/>
              <a:ea typeface="Helvetica Neue"/>
              <a:cs typeface="Helvetica Neue"/>
              <a:sym typeface="Helvetica Neue"/>
            </a:endParaRPr>
          </a:p>
          <a:p>
            <a:pPr marL="0" lvl="0" indent="0" algn="l" rtl="0">
              <a:spcBef>
                <a:spcPts val="0"/>
              </a:spcBef>
              <a:spcAft>
                <a:spcPts val="0"/>
              </a:spcAft>
              <a:buNone/>
            </a:pPr>
            <a:r>
              <a:rPr lang="de">
                <a:solidFill>
                  <a:schemeClr val="lt2"/>
                </a:solidFill>
                <a:latin typeface="Helvetica Neue"/>
                <a:ea typeface="Helvetica Neue"/>
                <a:cs typeface="Helvetica Neue"/>
                <a:sym typeface="Helvetica Neue"/>
              </a:rPr>
              <a:t>x</a:t>
            </a:r>
            <a:endParaRPr>
              <a:solidFill>
                <a:schemeClr val="lt2"/>
              </a:solidFill>
              <a:latin typeface="Helvetica Neue"/>
              <a:ea typeface="Helvetica Neue"/>
              <a:cs typeface="Helvetica Neue"/>
              <a:sym typeface="Helvetica Neue"/>
            </a:endParaRPr>
          </a:p>
          <a:p>
            <a:pPr marL="0" lvl="0" indent="0" algn="l" rtl="0">
              <a:spcBef>
                <a:spcPts val="0"/>
              </a:spcBef>
              <a:spcAft>
                <a:spcPts val="0"/>
              </a:spcAft>
              <a:buNone/>
            </a:pPr>
            <a:r>
              <a:rPr lang="de">
                <a:solidFill>
                  <a:schemeClr val="lt2"/>
                </a:solidFill>
                <a:latin typeface="Helvetica Neue"/>
                <a:ea typeface="Helvetica Neue"/>
                <a:cs typeface="Helvetica Neue"/>
                <a:sym typeface="Helvetica Neue"/>
              </a:rPr>
              <a:t>x</a:t>
            </a:r>
            <a:endParaRPr>
              <a:solidFill>
                <a:schemeClr val="lt2"/>
              </a:solidFill>
              <a:latin typeface="Helvetica Neue"/>
              <a:ea typeface="Helvetica Neue"/>
              <a:cs typeface="Helvetica Neue"/>
              <a:sym typeface="Helvetica Neue"/>
            </a:endParaRPr>
          </a:p>
          <a:p>
            <a:pPr marL="0" lvl="0" indent="0" algn="l" rtl="0">
              <a:spcBef>
                <a:spcPts val="0"/>
              </a:spcBef>
              <a:spcAft>
                <a:spcPts val="0"/>
              </a:spcAft>
              <a:buNone/>
            </a:pPr>
            <a:r>
              <a:rPr lang="de">
                <a:solidFill>
                  <a:schemeClr val="lt2"/>
                </a:solidFill>
                <a:latin typeface="Helvetica Neue"/>
                <a:ea typeface="Helvetica Neue"/>
                <a:cs typeface="Helvetica Neue"/>
                <a:sym typeface="Helvetica Neue"/>
              </a:rPr>
              <a:t>x</a:t>
            </a:r>
            <a:endParaRPr>
              <a:solidFill>
                <a:schemeClr val="lt2"/>
              </a:solidFill>
              <a:latin typeface="Helvetica Neue"/>
              <a:ea typeface="Helvetica Neue"/>
              <a:cs typeface="Helvetica Neue"/>
              <a:sym typeface="Helvetica Neue"/>
            </a:endParaRPr>
          </a:p>
          <a:p>
            <a:pPr marL="0" lvl="0" indent="0" algn="l" rtl="0">
              <a:spcBef>
                <a:spcPts val="0"/>
              </a:spcBef>
              <a:spcAft>
                <a:spcPts val="0"/>
              </a:spcAft>
              <a:buNone/>
            </a:pPr>
            <a:r>
              <a:rPr lang="de">
                <a:solidFill>
                  <a:schemeClr val="lt2"/>
                </a:solidFill>
                <a:latin typeface="Helvetica Neue"/>
                <a:ea typeface="Helvetica Neue"/>
                <a:cs typeface="Helvetica Neue"/>
                <a:sym typeface="Helvetica Neue"/>
              </a:rPr>
              <a:t>x</a:t>
            </a:r>
            <a:endParaRPr>
              <a:solidFill>
                <a:schemeClr val="lt2"/>
              </a:solidFill>
              <a:latin typeface="Helvetica Neue"/>
              <a:ea typeface="Helvetica Neue"/>
              <a:cs typeface="Helvetica Neue"/>
              <a:sym typeface="Helvetica Neue"/>
            </a:endParaRPr>
          </a:p>
          <a:p>
            <a:pPr marL="0" lvl="0" indent="0" algn="l" rtl="0">
              <a:spcBef>
                <a:spcPts val="0"/>
              </a:spcBef>
              <a:spcAft>
                <a:spcPts val="0"/>
              </a:spcAft>
              <a:buNone/>
            </a:pPr>
            <a:r>
              <a:rPr lang="de">
                <a:solidFill>
                  <a:schemeClr val="lt2"/>
                </a:solidFill>
                <a:latin typeface="Helvetica Neue"/>
                <a:ea typeface="Helvetica Neue"/>
                <a:cs typeface="Helvetica Neue"/>
                <a:sym typeface="Helvetica Neue"/>
              </a:rPr>
              <a:t>x</a:t>
            </a:r>
            <a:endParaRPr>
              <a:solidFill>
                <a:schemeClr val="lt2"/>
              </a:solidFill>
              <a:latin typeface="Helvetica Neue"/>
              <a:ea typeface="Helvetica Neue"/>
              <a:cs typeface="Helvetica Neue"/>
              <a:sym typeface="Helvetica Neue"/>
            </a:endParaRPr>
          </a:p>
          <a:p>
            <a:pPr marL="0" lvl="0" indent="0" algn="l" rtl="0">
              <a:spcBef>
                <a:spcPts val="0"/>
              </a:spcBef>
              <a:spcAft>
                <a:spcPts val="0"/>
              </a:spcAft>
              <a:buNone/>
            </a:pPr>
            <a:r>
              <a:rPr lang="de">
                <a:solidFill>
                  <a:schemeClr val="lt2"/>
                </a:solidFill>
                <a:latin typeface="Helvetica Neue"/>
                <a:ea typeface="Helvetica Neue"/>
                <a:cs typeface="Helvetica Neue"/>
                <a:sym typeface="Helvetica Neue"/>
              </a:rPr>
              <a:t>x </a:t>
            </a:r>
            <a:endParaRPr>
              <a:solidFill>
                <a:schemeClr val="lt2"/>
              </a:solidFill>
              <a:latin typeface="Helvetica Neue"/>
              <a:ea typeface="Helvetica Neue"/>
              <a:cs typeface="Helvetica Neue"/>
              <a:sym typeface="Helvetica Neue"/>
            </a:endParaRPr>
          </a:p>
        </p:txBody>
      </p:sp>
      <p:sp>
        <p:nvSpPr>
          <p:cNvPr id="411" name="Google Shape;411;p41"/>
          <p:cNvSpPr/>
          <p:nvPr/>
        </p:nvSpPr>
        <p:spPr>
          <a:xfrm>
            <a:off x="7517575" y="1903935"/>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Helvetica Neue"/>
              <a:ea typeface="Helvetica Neue"/>
              <a:cs typeface="Helvetica Neue"/>
              <a:sym typeface="Helvetica Neue"/>
            </a:endParaRPr>
          </a:p>
        </p:txBody>
      </p:sp>
      <p:sp>
        <p:nvSpPr>
          <p:cNvPr id="412" name="Google Shape;412;p41"/>
          <p:cNvSpPr txBox="1"/>
          <p:nvPr/>
        </p:nvSpPr>
        <p:spPr>
          <a:xfrm>
            <a:off x="5929325" y="1747213"/>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a:solidFill>
                  <a:schemeClr val="dk1"/>
                </a:solidFill>
                <a:latin typeface="Helvetica Neue"/>
                <a:ea typeface="Helvetica Neue"/>
                <a:cs typeface="Helvetica Neue"/>
                <a:sym typeface="Helvetica Neue"/>
              </a:rPr>
              <a:t>YES</a:t>
            </a:r>
            <a:endParaRPr sz="1000">
              <a:solidFill>
                <a:schemeClr val="dk1"/>
              </a:solidFill>
              <a:latin typeface="Helvetica Neue"/>
              <a:ea typeface="Helvetica Neue"/>
              <a:cs typeface="Helvetica Neue"/>
              <a:sym typeface="Helvetica Neue"/>
            </a:endParaRPr>
          </a:p>
        </p:txBody>
      </p:sp>
      <p:sp>
        <p:nvSpPr>
          <p:cNvPr id="413" name="Google Shape;413;p41"/>
          <p:cNvSpPr/>
          <p:nvPr/>
        </p:nvSpPr>
        <p:spPr>
          <a:xfrm>
            <a:off x="6502150" y="1903935"/>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Helvetica Neue"/>
              <a:ea typeface="Helvetica Neue"/>
              <a:cs typeface="Helvetica Neue"/>
              <a:sym typeface="Helvetica Neue"/>
            </a:endParaRPr>
          </a:p>
        </p:txBody>
      </p:sp>
      <p:sp>
        <p:nvSpPr>
          <p:cNvPr id="414" name="Google Shape;414;p41"/>
          <p:cNvSpPr txBox="1"/>
          <p:nvPr/>
        </p:nvSpPr>
        <p:spPr>
          <a:xfrm>
            <a:off x="6998300" y="1747213"/>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a:solidFill>
                  <a:schemeClr val="dk1"/>
                </a:solidFill>
                <a:latin typeface="Helvetica Neue"/>
                <a:ea typeface="Helvetica Neue"/>
                <a:cs typeface="Helvetica Neue"/>
                <a:sym typeface="Helvetica Neue"/>
              </a:rPr>
              <a:t>NO</a:t>
            </a:r>
            <a:endParaRPr sz="1000">
              <a:solidFill>
                <a:schemeClr val="dk1"/>
              </a:solidFill>
              <a:latin typeface="Helvetica Neue"/>
              <a:ea typeface="Helvetica Neue"/>
              <a:cs typeface="Helvetica Neue"/>
              <a:sym typeface="Helvetica Neue"/>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15"/>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p>
            <a:pPr marL="0" lvl="0" indent="0" algn="ctr" rtl="0">
              <a:lnSpc>
                <a:spcPct val="90000"/>
              </a:lnSpc>
              <a:spcBef>
                <a:spcPts val="0"/>
              </a:spcBef>
              <a:spcAft>
                <a:spcPts val="0"/>
              </a:spcAft>
              <a:buClr>
                <a:schemeClr val="dk1"/>
              </a:buClr>
              <a:buSzPts val="1100"/>
              <a:buFont typeface="Arial"/>
              <a:buNone/>
            </a:pPr>
            <a:r>
              <a:rPr lang="de" sz="1800" b="1">
                <a:solidFill>
                  <a:srgbClr val="1155CC"/>
                </a:solidFill>
                <a:highlight>
                  <a:schemeClr val="lt2"/>
                </a:highlight>
                <a:latin typeface="Calibri"/>
                <a:ea typeface="Calibri"/>
                <a:cs typeface="Calibri"/>
                <a:sym typeface="Calibri"/>
              </a:rPr>
              <a:t>Infrastructure/set up</a:t>
            </a:r>
            <a:endParaRPr sz="1800" b="1">
              <a:solidFill>
                <a:srgbClr val="1155CC"/>
              </a:solidFill>
              <a:highlight>
                <a:schemeClr val="lt2"/>
              </a:highlight>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18"/>
        <p:cNvGrpSpPr/>
        <p:nvPr/>
      </p:nvGrpSpPr>
      <p:grpSpPr>
        <a:xfrm>
          <a:off x="0" y="0"/>
          <a:ext cx="0" cy="0"/>
          <a:chOff x="0" y="0"/>
          <a:chExt cx="0" cy="0"/>
        </a:xfrm>
      </p:grpSpPr>
      <p:sp>
        <p:nvSpPr>
          <p:cNvPr id="419" name="Google Shape;419;p42"/>
          <p:cNvSpPr txBox="1">
            <a:spLocks noGrp="1"/>
          </p:cNvSpPr>
          <p:nvPr>
            <p:ph type="title"/>
          </p:nvPr>
        </p:nvSpPr>
        <p:spPr>
          <a:xfrm>
            <a:off x="311700" y="445025"/>
            <a:ext cx="8520600" cy="4539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de" sz="1600">
                <a:solidFill>
                  <a:srgbClr val="1155CC"/>
                </a:solidFill>
                <a:latin typeface="Helvetica Neue"/>
                <a:ea typeface="Helvetica Neue"/>
                <a:cs typeface="Helvetica Neue"/>
                <a:sym typeface="Helvetica Neue"/>
              </a:rPr>
              <a:t>22. Provocation and threshold testing in CINDUs</a:t>
            </a:r>
            <a:endParaRPr sz="1600">
              <a:solidFill>
                <a:srgbClr val="1155CC"/>
              </a:solidFill>
              <a:latin typeface="Helvetica Neue"/>
              <a:ea typeface="Helvetica Neue"/>
              <a:cs typeface="Helvetica Neue"/>
              <a:sym typeface="Helvetica Neue"/>
            </a:endParaRPr>
          </a:p>
        </p:txBody>
      </p:sp>
      <p:sp>
        <p:nvSpPr>
          <p:cNvPr id="420" name="Google Shape;420;p42"/>
          <p:cNvSpPr txBox="1">
            <a:spLocks noGrp="1"/>
          </p:cNvSpPr>
          <p:nvPr>
            <p:ph type="body" idx="1"/>
          </p:nvPr>
        </p:nvSpPr>
        <p:spPr>
          <a:xfrm>
            <a:off x="710450" y="766600"/>
            <a:ext cx="7363500" cy="569700"/>
          </a:xfrm>
          <a:prstGeom prst="rect">
            <a:avLst/>
          </a:prstGeom>
        </p:spPr>
        <p:txBody>
          <a:bodyPr spcFirstLastPara="1" wrap="square" lIns="91425" tIns="91425" rIns="91425" bIns="91425" anchor="t" anchorCtr="0">
            <a:normAutofit fontScale="77500" lnSpcReduction="20000"/>
          </a:bodyPr>
          <a:lstStyle/>
          <a:p>
            <a:pPr marL="0" lvl="0" indent="0" algn="l" rtl="0">
              <a:spcBef>
                <a:spcPts val="0"/>
              </a:spcBef>
              <a:spcAft>
                <a:spcPts val="1200"/>
              </a:spcAft>
              <a:buNone/>
            </a:pPr>
            <a:r>
              <a:rPr lang="de" sz="1000">
                <a:solidFill>
                  <a:schemeClr val="dk1"/>
                </a:solidFill>
                <a:latin typeface="Helvetica Neue"/>
                <a:ea typeface="Helvetica Neue"/>
                <a:cs typeface="Helvetica Neue"/>
                <a:sym typeface="Helvetica Neue"/>
              </a:rPr>
              <a:t>Provocation testing and threshold assessment are important in the diagnostic workup of CINDUs. SOPs are needed as is the use of appropriate instruments / protocols such as dermographometers, TempTest®, pulse controlled ergometry.</a:t>
            </a:r>
            <a:endParaRPr>
              <a:latin typeface="Helvetica Neue"/>
              <a:ea typeface="Helvetica Neue"/>
              <a:cs typeface="Helvetica Neue"/>
              <a:sym typeface="Helvetica Neue"/>
            </a:endParaRPr>
          </a:p>
        </p:txBody>
      </p:sp>
      <p:sp>
        <p:nvSpPr>
          <p:cNvPr id="421" name="Google Shape;421;p42"/>
          <p:cNvSpPr/>
          <p:nvPr/>
        </p:nvSpPr>
        <p:spPr>
          <a:xfrm>
            <a:off x="7223700" y="1962510"/>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Helvetica Neue"/>
              <a:ea typeface="Helvetica Neue"/>
              <a:cs typeface="Helvetica Neue"/>
              <a:sym typeface="Helvetica Neue"/>
            </a:endParaRPr>
          </a:p>
        </p:txBody>
      </p:sp>
      <p:sp>
        <p:nvSpPr>
          <p:cNvPr id="422" name="Google Shape;422;p42"/>
          <p:cNvSpPr txBox="1"/>
          <p:nvPr/>
        </p:nvSpPr>
        <p:spPr>
          <a:xfrm>
            <a:off x="5635450" y="1805788"/>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a:solidFill>
                  <a:schemeClr val="dk1"/>
                </a:solidFill>
                <a:latin typeface="Helvetica Neue"/>
                <a:ea typeface="Helvetica Neue"/>
                <a:cs typeface="Helvetica Neue"/>
                <a:sym typeface="Helvetica Neue"/>
              </a:rPr>
              <a:t>YES</a:t>
            </a:r>
            <a:endParaRPr sz="1000">
              <a:solidFill>
                <a:schemeClr val="dk1"/>
              </a:solidFill>
              <a:latin typeface="Helvetica Neue"/>
              <a:ea typeface="Helvetica Neue"/>
              <a:cs typeface="Helvetica Neue"/>
              <a:sym typeface="Helvetica Neue"/>
            </a:endParaRPr>
          </a:p>
        </p:txBody>
      </p:sp>
      <p:sp>
        <p:nvSpPr>
          <p:cNvPr id="423" name="Google Shape;423;p42"/>
          <p:cNvSpPr/>
          <p:nvPr/>
        </p:nvSpPr>
        <p:spPr>
          <a:xfrm>
            <a:off x="6208275" y="1962510"/>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Helvetica Neue"/>
              <a:ea typeface="Helvetica Neue"/>
              <a:cs typeface="Helvetica Neue"/>
              <a:sym typeface="Helvetica Neue"/>
            </a:endParaRPr>
          </a:p>
        </p:txBody>
      </p:sp>
      <p:sp>
        <p:nvSpPr>
          <p:cNvPr id="424" name="Google Shape;424;p42"/>
          <p:cNvSpPr txBox="1"/>
          <p:nvPr/>
        </p:nvSpPr>
        <p:spPr>
          <a:xfrm>
            <a:off x="6704425" y="1805788"/>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a:solidFill>
                  <a:schemeClr val="dk1"/>
                </a:solidFill>
                <a:latin typeface="Helvetica Neue"/>
                <a:ea typeface="Helvetica Neue"/>
                <a:cs typeface="Helvetica Neue"/>
                <a:sym typeface="Helvetica Neue"/>
              </a:rPr>
              <a:t>NO</a:t>
            </a:r>
            <a:endParaRPr sz="1000">
              <a:solidFill>
                <a:schemeClr val="dk1"/>
              </a:solidFill>
              <a:latin typeface="Helvetica Neue"/>
              <a:ea typeface="Helvetica Neue"/>
              <a:cs typeface="Helvetica Neue"/>
              <a:sym typeface="Helvetica Neue"/>
            </a:endParaRPr>
          </a:p>
        </p:txBody>
      </p:sp>
      <p:sp>
        <p:nvSpPr>
          <p:cNvPr id="425" name="Google Shape;425;p42"/>
          <p:cNvSpPr txBox="1"/>
          <p:nvPr/>
        </p:nvSpPr>
        <p:spPr>
          <a:xfrm>
            <a:off x="770375" y="1488700"/>
            <a:ext cx="4636500" cy="6696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0"/>
              </a:spcAft>
              <a:buNone/>
            </a:pPr>
            <a:r>
              <a:rPr lang="de" sz="1000">
                <a:solidFill>
                  <a:srgbClr val="1155CC"/>
                </a:solidFill>
                <a:latin typeface="Helvetica Neue"/>
                <a:ea typeface="Helvetica Neue"/>
                <a:cs typeface="Helvetica Neue"/>
                <a:sym typeface="Helvetica Neue"/>
              </a:rPr>
              <a:t>Deliverable</a:t>
            </a:r>
            <a:endParaRPr sz="1000">
              <a:solidFill>
                <a:srgbClr val="1155CC"/>
              </a:solidFill>
              <a:latin typeface="Helvetica Neue"/>
              <a:ea typeface="Helvetica Neue"/>
              <a:cs typeface="Helvetica Neue"/>
              <a:sym typeface="Helvetica Neue"/>
            </a:endParaRPr>
          </a:p>
          <a:p>
            <a:pPr marL="0" lvl="0" indent="0" algn="l" rtl="0">
              <a:lnSpc>
                <a:spcPct val="115000"/>
              </a:lnSpc>
              <a:spcBef>
                <a:spcPts val="1200"/>
              </a:spcBef>
              <a:spcAft>
                <a:spcPts val="1200"/>
              </a:spcAft>
              <a:buNone/>
            </a:pPr>
            <a:r>
              <a:rPr lang="de" sz="1000">
                <a:solidFill>
                  <a:schemeClr val="dk1"/>
                </a:solidFill>
                <a:latin typeface="Helvetica Neue"/>
                <a:ea typeface="Helvetica Neue"/>
                <a:cs typeface="Helvetica Neue"/>
                <a:sym typeface="Helvetica Neue"/>
              </a:rPr>
              <a:t>Do you keep standardized documentation of provocation and threshold tests?</a:t>
            </a:r>
            <a:endParaRPr sz="1000" baseline="30000">
              <a:solidFill>
                <a:schemeClr val="dk1"/>
              </a:solidFill>
              <a:latin typeface="Helvetica Neue"/>
              <a:ea typeface="Helvetica Neue"/>
              <a:cs typeface="Helvetica Neue"/>
              <a:sym typeface="Helvetica Neue"/>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29"/>
        <p:cNvGrpSpPr/>
        <p:nvPr/>
      </p:nvGrpSpPr>
      <p:grpSpPr>
        <a:xfrm>
          <a:off x="0" y="0"/>
          <a:ext cx="0" cy="0"/>
          <a:chOff x="0" y="0"/>
          <a:chExt cx="0" cy="0"/>
        </a:xfrm>
      </p:grpSpPr>
      <p:graphicFrame>
        <p:nvGraphicFramePr>
          <p:cNvPr id="430" name="Google Shape;430;p43"/>
          <p:cNvGraphicFramePr/>
          <p:nvPr/>
        </p:nvGraphicFramePr>
        <p:xfrm>
          <a:off x="538850" y="380725"/>
          <a:ext cx="7900150" cy="3657300"/>
        </p:xfrm>
        <a:graphic>
          <a:graphicData uri="http://schemas.openxmlformats.org/drawingml/2006/table">
            <a:tbl>
              <a:tblPr>
                <a:noFill/>
                <a:tableStyleId>{F50D1D8A-4896-4D42-BC95-2E5DB4B98F3A}</a:tableStyleId>
              </a:tblPr>
              <a:tblGrid>
                <a:gridCol w="2291225">
                  <a:extLst>
                    <a:ext uri="{9D8B030D-6E8A-4147-A177-3AD203B41FA5}">
                      <a16:colId xmlns:a16="http://schemas.microsoft.com/office/drawing/2014/main" val="20000"/>
                    </a:ext>
                  </a:extLst>
                </a:gridCol>
                <a:gridCol w="5608925">
                  <a:extLst>
                    <a:ext uri="{9D8B030D-6E8A-4147-A177-3AD203B41FA5}">
                      <a16:colId xmlns:a16="http://schemas.microsoft.com/office/drawing/2014/main" val="20001"/>
                    </a:ext>
                  </a:extLst>
                </a:gridCol>
              </a:tblGrid>
              <a:tr h="379400">
                <a:tc gridSpan="2">
                  <a:txBody>
                    <a:bodyPr/>
                    <a:lstStyle/>
                    <a:p>
                      <a:pPr marL="0" lvl="0" indent="0" algn="ctr" rtl="0">
                        <a:spcBef>
                          <a:spcPts val="0"/>
                        </a:spcBef>
                        <a:spcAft>
                          <a:spcPts val="0"/>
                        </a:spcAft>
                        <a:buNone/>
                      </a:pPr>
                      <a:endParaRPr sz="1000">
                        <a:solidFill>
                          <a:srgbClr val="1155CC"/>
                        </a:solidFill>
                        <a:latin typeface="Helvetica Neue"/>
                        <a:ea typeface="Helvetica Neue"/>
                        <a:cs typeface="Helvetica Neue"/>
                        <a:sym typeface="Helvetica Neue"/>
                      </a:endParaRPr>
                    </a:p>
                    <a:p>
                      <a:pPr marL="0" lvl="0" indent="0" algn="ctr" rtl="0">
                        <a:spcBef>
                          <a:spcPts val="0"/>
                        </a:spcBef>
                        <a:spcAft>
                          <a:spcPts val="0"/>
                        </a:spcAft>
                        <a:buNone/>
                      </a:pPr>
                      <a:r>
                        <a:rPr lang="de" sz="1000">
                          <a:solidFill>
                            <a:srgbClr val="1155CC"/>
                          </a:solidFill>
                          <a:latin typeface="Helvetica Neue"/>
                          <a:ea typeface="Helvetica Neue"/>
                          <a:cs typeface="Helvetica Neue"/>
                          <a:sym typeface="Helvetica Neue"/>
                        </a:rPr>
                        <a:t>Please let us know which instruments or tests you use for each</a:t>
                      </a:r>
                      <a:r>
                        <a:rPr lang="de" sz="1000">
                          <a:solidFill>
                            <a:schemeClr val="dk1"/>
                          </a:solidFill>
                          <a:latin typeface="Helvetica Neue"/>
                          <a:ea typeface="Helvetica Neue"/>
                          <a:cs typeface="Helvetica Neue"/>
                          <a:sym typeface="Helvetica Neue"/>
                        </a:rPr>
                        <a:t> </a:t>
                      </a:r>
                      <a:r>
                        <a:rPr lang="de" sz="1000">
                          <a:solidFill>
                            <a:srgbClr val="1155CC"/>
                          </a:solidFill>
                          <a:latin typeface="Helvetica Neue"/>
                          <a:ea typeface="Helvetica Neue"/>
                          <a:cs typeface="Helvetica Neue"/>
                          <a:sym typeface="Helvetica Neue"/>
                        </a:rPr>
                        <a:t>CIndU</a:t>
                      </a:r>
                      <a:endParaRPr sz="1000">
                        <a:solidFill>
                          <a:srgbClr val="1155CC"/>
                        </a:solidFill>
                        <a:latin typeface="Helvetica Neue"/>
                        <a:ea typeface="Helvetica Neue"/>
                        <a:cs typeface="Helvetica Neue"/>
                        <a:sym typeface="Helvetica Neue"/>
                      </a:endParaRPr>
                    </a:p>
                    <a:p>
                      <a:pPr marL="0" lvl="0" indent="0" algn="l" rtl="0">
                        <a:spcBef>
                          <a:spcPts val="0"/>
                        </a:spcBef>
                        <a:spcAft>
                          <a:spcPts val="0"/>
                        </a:spcAft>
                        <a:buNone/>
                      </a:pPr>
                      <a:endParaRPr sz="1000">
                        <a:solidFill>
                          <a:srgbClr val="1155CC"/>
                        </a:solidFill>
                        <a:latin typeface="Helvetica Neue"/>
                        <a:ea typeface="Helvetica Neue"/>
                        <a:cs typeface="Helvetica Neue"/>
                        <a:sym typeface="Helvetica Neue"/>
                      </a:endParaRPr>
                    </a:p>
                  </a:txBody>
                  <a:tcPr marL="91425" marR="91425" marT="91425" marB="91425">
                    <a:solidFill>
                      <a:srgbClr val="F3F3F3"/>
                    </a:solidFill>
                  </a:tcPr>
                </a:tc>
                <a:tc hMerge="1">
                  <a:txBody>
                    <a:bodyPr/>
                    <a:lstStyle/>
                    <a:p>
                      <a:endParaRPr lang="de-DE"/>
                    </a:p>
                  </a:txBody>
                  <a:tcPr/>
                </a:tc>
                <a:extLst>
                  <a:ext uri="{0D108BD9-81ED-4DB2-BD59-A6C34878D82A}">
                    <a16:rowId xmlns:a16="http://schemas.microsoft.com/office/drawing/2014/main" val="10000"/>
                  </a:ext>
                </a:extLst>
              </a:tr>
              <a:tr h="335250">
                <a:tc>
                  <a:txBody>
                    <a:bodyPr/>
                    <a:lstStyle/>
                    <a:p>
                      <a:pPr marL="0" lvl="0" indent="0" algn="l" rtl="0">
                        <a:lnSpc>
                          <a:spcPct val="100000"/>
                        </a:lnSpc>
                        <a:spcBef>
                          <a:spcPts val="0"/>
                        </a:spcBef>
                        <a:spcAft>
                          <a:spcPts val="0"/>
                        </a:spcAft>
                        <a:buNone/>
                      </a:pPr>
                      <a:r>
                        <a:rPr lang="de" sz="1000">
                          <a:solidFill>
                            <a:schemeClr val="dk1"/>
                          </a:solidFill>
                          <a:latin typeface="Helvetica Neue"/>
                          <a:ea typeface="Helvetica Neue"/>
                          <a:cs typeface="Helvetica Neue"/>
                          <a:sym typeface="Helvetica Neue"/>
                        </a:rPr>
                        <a:t>Symptomatic dermographism</a:t>
                      </a:r>
                      <a:endParaRPr sz="1000">
                        <a:latin typeface="Helvetica Neue"/>
                        <a:ea typeface="Helvetica Neue"/>
                        <a:cs typeface="Helvetica Neue"/>
                        <a:sym typeface="Helvetica Neue"/>
                      </a:endParaRPr>
                    </a:p>
                  </a:txBody>
                  <a:tcPr marL="91425" marR="91425" marT="91425" marB="91425" anchor="ctr">
                    <a:solidFill>
                      <a:srgbClr val="F3F3F3"/>
                    </a:solidFill>
                  </a:tcPr>
                </a:tc>
                <a:tc>
                  <a:txBody>
                    <a:bodyPr/>
                    <a:lstStyle/>
                    <a:p>
                      <a:pPr marL="0" lvl="0" indent="0" algn="l" rtl="0">
                        <a:spcBef>
                          <a:spcPts val="0"/>
                        </a:spcBef>
                        <a:spcAft>
                          <a:spcPts val="0"/>
                        </a:spcAft>
                        <a:buNone/>
                      </a:pPr>
                      <a:endParaRPr sz="1000">
                        <a:latin typeface="Helvetica Neue"/>
                        <a:ea typeface="Helvetica Neue"/>
                        <a:cs typeface="Helvetica Neue"/>
                        <a:sym typeface="Helvetica Neue"/>
                      </a:endParaRPr>
                    </a:p>
                  </a:txBody>
                  <a:tcPr marL="91425" marR="91425" marT="91425" marB="91425" anchor="ctr">
                    <a:lnR w="9525" cap="flat" cmpd="sng">
                      <a:solidFill>
                        <a:srgbClr val="9E9E9E"/>
                      </a:solidFill>
                      <a:prstDash val="solid"/>
                      <a:round/>
                      <a:headEnd type="none" w="sm" len="sm"/>
                      <a:tailEnd type="none" w="sm" len="sm"/>
                    </a:lnR>
                  </a:tcPr>
                </a:tc>
                <a:extLst>
                  <a:ext uri="{0D108BD9-81ED-4DB2-BD59-A6C34878D82A}">
                    <a16:rowId xmlns:a16="http://schemas.microsoft.com/office/drawing/2014/main" val="10001"/>
                  </a:ext>
                </a:extLst>
              </a:tr>
              <a:tr h="335250">
                <a:tc>
                  <a:txBody>
                    <a:bodyPr/>
                    <a:lstStyle/>
                    <a:p>
                      <a:pPr marL="0" lvl="0" indent="0" algn="l" rtl="0">
                        <a:lnSpc>
                          <a:spcPct val="100000"/>
                        </a:lnSpc>
                        <a:spcBef>
                          <a:spcPts val="0"/>
                        </a:spcBef>
                        <a:spcAft>
                          <a:spcPts val="0"/>
                        </a:spcAft>
                        <a:buNone/>
                      </a:pPr>
                      <a:r>
                        <a:rPr lang="de" sz="1000">
                          <a:solidFill>
                            <a:schemeClr val="dk1"/>
                          </a:solidFill>
                          <a:latin typeface="Helvetica Neue"/>
                          <a:ea typeface="Helvetica Neue"/>
                          <a:cs typeface="Helvetica Neue"/>
                          <a:sym typeface="Helvetica Neue"/>
                        </a:rPr>
                        <a:t>Cold urticaria</a:t>
                      </a:r>
                      <a:endParaRPr sz="1000">
                        <a:latin typeface="Helvetica Neue"/>
                        <a:ea typeface="Helvetica Neue"/>
                        <a:cs typeface="Helvetica Neue"/>
                        <a:sym typeface="Helvetica Neue"/>
                      </a:endParaRPr>
                    </a:p>
                  </a:txBody>
                  <a:tcPr marL="91425" marR="91425" marT="91425" marB="91425" anchor="ctr">
                    <a:solidFill>
                      <a:srgbClr val="F3F3F3"/>
                    </a:solidFill>
                  </a:tcPr>
                </a:tc>
                <a:tc>
                  <a:txBody>
                    <a:bodyPr/>
                    <a:lstStyle/>
                    <a:p>
                      <a:pPr marL="0" lvl="0" indent="0" algn="l" rtl="0">
                        <a:spcBef>
                          <a:spcPts val="0"/>
                        </a:spcBef>
                        <a:spcAft>
                          <a:spcPts val="0"/>
                        </a:spcAft>
                        <a:buNone/>
                      </a:pPr>
                      <a:endParaRPr sz="1000">
                        <a:latin typeface="Helvetica Neue"/>
                        <a:ea typeface="Helvetica Neue"/>
                        <a:cs typeface="Helvetica Neue"/>
                        <a:sym typeface="Helvetica Neue"/>
                      </a:endParaRPr>
                    </a:p>
                  </a:txBody>
                  <a:tcPr marL="91425" marR="91425" marT="91425" marB="91425" anchor="ctr">
                    <a:lnR w="9525" cap="flat" cmpd="sng">
                      <a:solidFill>
                        <a:srgbClr val="9E9E9E"/>
                      </a:solidFill>
                      <a:prstDash val="solid"/>
                      <a:round/>
                      <a:headEnd type="none" w="sm" len="sm"/>
                      <a:tailEnd type="none" w="sm" len="sm"/>
                    </a:lnR>
                  </a:tcPr>
                </a:tc>
                <a:extLst>
                  <a:ext uri="{0D108BD9-81ED-4DB2-BD59-A6C34878D82A}">
                    <a16:rowId xmlns:a16="http://schemas.microsoft.com/office/drawing/2014/main" val="10002"/>
                  </a:ext>
                </a:extLst>
              </a:tr>
              <a:tr h="335250">
                <a:tc>
                  <a:txBody>
                    <a:bodyPr/>
                    <a:lstStyle/>
                    <a:p>
                      <a:pPr marL="0" lvl="0" indent="0" algn="l" rtl="0">
                        <a:lnSpc>
                          <a:spcPct val="100000"/>
                        </a:lnSpc>
                        <a:spcBef>
                          <a:spcPts val="0"/>
                        </a:spcBef>
                        <a:spcAft>
                          <a:spcPts val="0"/>
                        </a:spcAft>
                        <a:buNone/>
                      </a:pPr>
                      <a:r>
                        <a:rPr lang="de" sz="1000">
                          <a:solidFill>
                            <a:schemeClr val="dk1"/>
                          </a:solidFill>
                          <a:latin typeface="Helvetica Neue"/>
                          <a:ea typeface="Helvetica Neue"/>
                          <a:cs typeface="Helvetica Neue"/>
                          <a:sym typeface="Helvetica Neue"/>
                        </a:rPr>
                        <a:t>Cholinergic urticaria</a:t>
                      </a:r>
                      <a:endParaRPr sz="1000">
                        <a:latin typeface="Helvetica Neue"/>
                        <a:ea typeface="Helvetica Neue"/>
                        <a:cs typeface="Helvetica Neue"/>
                        <a:sym typeface="Helvetica Neue"/>
                      </a:endParaRPr>
                    </a:p>
                  </a:txBody>
                  <a:tcPr marL="91425" marR="91425" marT="91425" marB="91425" anchor="ctr">
                    <a:solidFill>
                      <a:srgbClr val="F3F3F3"/>
                    </a:solidFill>
                  </a:tcPr>
                </a:tc>
                <a:tc>
                  <a:txBody>
                    <a:bodyPr/>
                    <a:lstStyle/>
                    <a:p>
                      <a:pPr marL="0" lvl="0" indent="0" algn="l" rtl="0">
                        <a:spcBef>
                          <a:spcPts val="0"/>
                        </a:spcBef>
                        <a:spcAft>
                          <a:spcPts val="0"/>
                        </a:spcAft>
                        <a:buNone/>
                      </a:pPr>
                      <a:endParaRPr sz="1000">
                        <a:latin typeface="Helvetica Neue"/>
                        <a:ea typeface="Helvetica Neue"/>
                        <a:cs typeface="Helvetica Neue"/>
                        <a:sym typeface="Helvetica Neue"/>
                      </a:endParaRPr>
                    </a:p>
                  </a:txBody>
                  <a:tcPr marL="91425" marR="91425" marT="91425" marB="91425" anchor="ctr">
                    <a:lnR w="9525" cap="flat" cmpd="sng">
                      <a:solidFill>
                        <a:srgbClr val="9E9E9E"/>
                      </a:solidFill>
                      <a:prstDash val="solid"/>
                      <a:round/>
                      <a:headEnd type="none" w="sm" len="sm"/>
                      <a:tailEnd type="none" w="sm" len="sm"/>
                    </a:lnR>
                  </a:tcPr>
                </a:tc>
                <a:extLst>
                  <a:ext uri="{0D108BD9-81ED-4DB2-BD59-A6C34878D82A}">
                    <a16:rowId xmlns:a16="http://schemas.microsoft.com/office/drawing/2014/main" val="10003"/>
                  </a:ext>
                </a:extLst>
              </a:tr>
              <a:tr h="335250">
                <a:tc>
                  <a:txBody>
                    <a:bodyPr/>
                    <a:lstStyle/>
                    <a:p>
                      <a:pPr marL="0" lvl="0" indent="0" algn="l" rtl="0">
                        <a:lnSpc>
                          <a:spcPct val="100000"/>
                        </a:lnSpc>
                        <a:spcBef>
                          <a:spcPts val="0"/>
                        </a:spcBef>
                        <a:spcAft>
                          <a:spcPts val="0"/>
                        </a:spcAft>
                        <a:buNone/>
                      </a:pPr>
                      <a:r>
                        <a:rPr lang="de" sz="1000">
                          <a:solidFill>
                            <a:schemeClr val="dk1"/>
                          </a:solidFill>
                          <a:latin typeface="Helvetica Neue"/>
                          <a:ea typeface="Helvetica Neue"/>
                          <a:cs typeface="Helvetica Neue"/>
                          <a:sym typeface="Helvetica Neue"/>
                        </a:rPr>
                        <a:t>Delayed pressure urticaria</a:t>
                      </a:r>
                      <a:endParaRPr sz="1000">
                        <a:latin typeface="Helvetica Neue"/>
                        <a:ea typeface="Helvetica Neue"/>
                        <a:cs typeface="Helvetica Neue"/>
                        <a:sym typeface="Helvetica Neue"/>
                      </a:endParaRPr>
                    </a:p>
                  </a:txBody>
                  <a:tcPr marL="91425" marR="91425" marT="91425" marB="91425" anchor="ctr">
                    <a:solidFill>
                      <a:srgbClr val="F3F3F3"/>
                    </a:solidFill>
                  </a:tcPr>
                </a:tc>
                <a:tc>
                  <a:txBody>
                    <a:bodyPr/>
                    <a:lstStyle/>
                    <a:p>
                      <a:pPr marL="0" lvl="0" indent="0" algn="l" rtl="0">
                        <a:spcBef>
                          <a:spcPts val="0"/>
                        </a:spcBef>
                        <a:spcAft>
                          <a:spcPts val="0"/>
                        </a:spcAft>
                        <a:buNone/>
                      </a:pPr>
                      <a:endParaRPr sz="1000">
                        <a:latin typeface="Helvetica Neue"/>
                        <a:ea typeface="Helvetica Neue"/>
                        <a:cs typeface="Helvetica Neue"/>
                        <a:sym typeface="Helvetica Neue"/>
                      </a:endParaRPr>
                    </a:p>
                  </a:txBody>
                  <a:tcPr marL="91425" marR="91425" marT="91425" marB="91425" anchor="ctr">
                    <a:lnR w="9525" cap="flat" cmpd="sng">
                      <a:solidFill>
                        <a:srgbClr val="9E9E9E"/>
                      </a:solidFill>
                      <a:prstDash val="solid"/>
                      <a:round/>
                      <a:headEnd type="none" w="sm" len="sm"/>
                      <a:tailEnd type="none" w="sm" len="sm"/>
                    </a:lnR>
                  </a:tcPr>
                </a:tc>
                <a:extLst>
                  <a:ext uri="{0D108BD9-81ED-4DB2-BD59-A6C34878D82A}">
                    <a16:rowId xmlns:a16="http://schemas.microsoft.com/office/drawing/2014/main" val="10004"/>
                  </a:ext>
                </a:extLst>
              </a:tr>
              <a:tr h="335250">
                <a:tc>
                  <a:txBody>
                    <a:bodyPr/>
                    <a:lstStyle/>
                    <a:p>
                      <a:pPr marL="0" lvl="0" indent="0" algn="l" rtl="0">
                        <a:lnSpc>
                          <a:spcPct val="100000"/>
                        </a:lnSpc>
                        <a:spcBef>
                          <a:spcPts val="0"/>
                        </a:spcBef>
                        <a:spcAft>
                          <a:spcPts val="0"/>
                        </a:spcAft>
                        <a:buNone/>
                      </a:pPr>
                      <a:r>
                        <a:rPr lang="de" sz="1000">
                          <a:solidFill>
                            <a:schemeClr val="dk1"/>
                          </a:solidFill>
                          <a:latin typeface="Helvetica Neue"/>
                          <a:ea typeface="Helvetica Neue"/>
                          <a:cs typeface="Helvetica Neue"/>
                          <a:sym typeface="Helvetica Neue"/>
                        </a:rPr>
                        <a:t>Solar urticaria</a:t>
                      </a:r>
                      <a:endParaRPr sz="1000">
                        <a:latin typeface="Helvetica Neue"/>
                        <a:ea typeface="Helvetica Neue"/>
                        <a:cs typeface="Helvetica Neue"/>
                        <a:sym typeface="Helvetica Neue"/>
                      </a:endParaRPr>
                    </a:p>
                  </a:txBody>
                  <a:tcPr marL="91425" marR="91425" marT="91425" marB="91425" anchor="ctr">
                    <a:lnB w="9525" cap="flat" cmpd="sng">
                      <a:solidFill>
                        <a:srgbClr val="9E9E9E"/>
                      </a:solidFill>
                      <a:prstDash val="solid"/>
                      <a:round/>
                      <a:headEnd type="none" w="sm" len="sm"/>
                      <a:tailEnd type="none" w="sm" len="sm"/>
                    </a:lnB>
                    <a:solidFill>
                      <a:srgbClr val="F3F3F3"/>
                    </a:solidFill>
                  </a:tcPr>
                </a:tc>
                <a:tc>
                  <a:txBody>
                    <a:bodyPr/>
                    <a:lstStyle/>
                    <a:p>
                      <a:pPr marL="0" lvl="0" indent="0" algn="l" rtl="0">
                        <a:spcBef>
                          <a:spcPts val="0"/>
                        </a:spcBef>
                        <a:spcAft>
                          <a:spcPts val="0"/>
                        </a:spcAft>
                        <a:buNone/>
                      </a:pPr>
                      <a:endParaRPr sz="1000">
                        <a:latin typeface="Helvetica Neue"/>
                        <a:ea typeface="Helvetica Neue"/>
                        <a:cs typeface="Helvetica Neue"/>
                        <a:sym typeface="Helvetica Neue"/>
                      </a:endParaRPr>
                    </a:p>
                  </a:txBody>
                  <a:tcPr marL="91425" marR="91425" marT="91425" marB="91425" anchor="ctr"/>
                </a:tc>
                <a:extLst>
                  <a:ext uri="{0D108BD9-81ED-4DB2-BD59-A6C34878D82A}">
                    <a16:rowId xmlns:a16="http://schemas.microsoft.com/office/drawing/2014/main" val="10005"/>
                  </a:ext>
                </a:extLst>
              </a:tr>
              <a:tr h="335250">
                <a:tc>
                  <a:txBody>
                    <a:bodyPr/>
                    <a:lstStyle/>
                    <a:p>
                      <a:pPr marL="0" lvl="0" indent="0" algn="l" rtl="0">
                        <a:lnSpc>
                          <a:spcPct val="100000"/>
                        </a:lnSpc>
                        <a:spcBef>
                          <a:spcPts val="0"/>
                        </a:spcBef>
                        <a:spcAft>
                          <a:spcPts val="0"/>
                        </a:spcAft>
                        <a:buNone/>
                      </a:pPr>
                      <a:r>
                        <a:rPr lang="de" sz="1000">
                          <a:solidFill>
                            <a:schemeClr val="dk1"/>
                          </a:solidFill>
                          <a:latin typeface="Helvetica Neue"/>
                          <a:ea typeface="Helvetica Neue"/>
                          <a:cs typeface="Helvetica Neue"/>
                          <a:sym typeface="Helvetica Neue"/>
                        </a:rPr>
                        <a:t>Heat urticaria:</a:t>
                      </a:r>
                      <a:endParaRPr sz="1000">
                        <a:solidFill>
                          <a:schemeClr val="dk1"/>
                        </a:solidFill>
                        <a:latin typeface="Helvetica Neue"/>
                        <a:ea typeface="Helvetica Neue"/>
                        <a:cs typeface="Helvetica Neue"/>
                        <a:sym typeface="Helvetica Neue"/>
                      </a:endParaRPr>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F3F3F3"/>
                    </a:solidFill>
                  </a:tcPr>
                </a:tc>
                <a:tc>
                  <a:txBody>
                    <a:bodyPr/>
                    <a:lstStyle/>
                    <a:p>
                      <a:pPr marL="0" lvl="0" indent="0" algn="l" rtl="0">
                        <a:spcBef>
                          <a:spcPts val="0"/>
                        </a:spcBef>
                        <a:spcAft>
                          <a:spcPts val="0"/>
                        </a:spcAft>
                        <a:buNone/>
                      </a:pPr>
                      <a:endParaRPr sz="1000">
                        <a:latin typeface="Helvetica Neue"/>
                        <a:ea typeface="Helvetica Neue"/>
                        <a:cs typeface="Helvetica Neue"/>
                        <a:sym typeface="Helvetica Neue"/>
                      </a:endParaRPr>
                    </a:p>
                  </a:txBody>
                  <a:tcPr marL="91425" marR="91425" marT="91425" marB="91425" anchor="ctr">
                    <a:lnL w="9525" cap="flat" cmpd="sng">
                      <a:solidFill>
                        <a:srgbClr val="9E9E9E"/>
                      </a:solidFill>
                      <a:prstDash val="solid"/>
                      <a:round/>
                      <a:headEnd type="none" w="sm" len="sm"/>
                      <a:tailEnd type="none" w="sm" len="sm"/>
                    </a:lnL>
                  </a:tcPr>
                </a:tc>
                <a:extLst>
                  <a:ext uri="{0D108BD9-81ED-4DB2-BD59-A6C34878D82A}">
                    <a16:rowId xmlns:a16="http://schemas.microsoft.com/office/drawing/2014/main" val="10006"/>
                  </a:ext>
                </a:extLst>
              </a:tr>
              <a:tr h="335250">
                <a:tc>
                  <a:txBody>
                    <a:bodyPr/>
                    <a:lstStyle/>
                    <a:p>
                      <a:pPr marL="0" lvl="0" indent="0" algn="l" rtl="0">
                        <a:lnSpc>
                          <a:spcPct val="100000"/>
                        </a:lnSpc>
                        <a:spcBef>
                          <a:spcPts val="0"/>
                        </a:spcBef>
                        <a:spcAft>
                          <a:spcPts val="0"/>
                        </a:spcAft>
                        <a:buNone/>
                      </a:pPr>
                      <a:r>
                        <a:rPr lang="de" sz="1000">
                          <a:solidFill>
                            <a:schemeClr val="dk1"/>
                          </a:solidFill>
                          <a:latin typeface="Helvetica Neue"/>
                          <a:ea typeface="Helvetica Neue"/>
                          <a:cs typeface="Helvetica Neue"/>
                          <a:sym typeface="Helvetica Neue"/>
                        </a:rPr>
                        <a:t>Aquagenic urticaria</a:t>
                      </a:r>
                      <a:endParaRPr sz="1000">
                        <a:solidFill>
                          <a:schemeClr val="dk1"/>
                        </a:solidFill>
                        <a:latin typeface="Helvetica Neue"/>
                        <a:ea typeface="Helvetica Neue"/>
                        <a:cs typeface="Helvetica Neue"/>
                        <a:sym typeface="Helvetica Neue"/>
                      </a:endParaRPr>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F3F3F3"/>
                    </a:solidFill>
                  </a:tcPr>
                </a:tc>
                <a:tc>
                  <a:txBody>
                    <a:bodyPr/>
                    <a:lstStyle/>
                    <a:p>
                      <a:pPr marL="0" lvl="0" indent="0" algn="l" rtl="0">
                        <a:spcBef>
                          <a:spcPts val="0"/>
                        </a:spcBef>
                        <a:spcAft>
                          <a:spcPts val="0"/>
                        </a:spcAft>
                        <a:buNone/>
                      </a:pPr>
                      <a:endParaRPr sz="1000">
                        <a:latin typeface="Helvetica Neue"/>
                        <a:ea typeface="Helvetica Neue"/>
                        <a:cs typeface="Helvetica Neue"/>
                        <a:sym typeface="Helvetica Neue"/>
                      </a:endParaRPr>
                    </a:p>
                  </a:txBody>
                  <a:tcPr marL="91425" marR="91425" marT="91425" marB="91425" anchor="ctr">
                    <a:lnL w="9525" cap="flat" cmpd="sng">
                      <a:solidFill>
                        <a:srgbClr val="9E9E9E"/>
                      </a:solidFill>
                      <a:prstDash val="solid"/>
                      <a:round/>
                      <a:headEnd type="none" w="sm" len="sm"/>
                      <a:tailEnd type="none" w="sm" len="sm"/>
                    </a:lnL>
                  </a:tcPr>
                </a:tc>
                <a:extLst>
                  <a:ext uri="{0D108BD9-81ED-4DB2-BD59-A6C34878D82A}">
                    <a16:rowId xmlns:a16="http://schemas.microsoft.com/office/drawing/2014/main" val="10007"/>
                  </a:ext>
                </a:extLst>
              </a:tr>
              <a:tr h="335250">
                <a:tc>
                  <a:txBody>
                    <a:bodyPr/>
                    <a:lstStyle/>
                    <a:p>
                      <a:pPr marL="0" lvl="0" indent="0" algn="l" rtl="0">
                        <a:lnSpc>
                          <a:spcPct val="100000"/>
                        </a:lnSpc>
                        <a:spcBef>
                          <a:spcPts val="0"/>
                        </a:spcBef>
                        <a:spcAft>
                          <a:spcPts val="0"/>
                        </a:spcAft>
                        <a:buNone/>
                      </a:pPr>
                      <a:r>
                        <a:rPr lang="de" sz="1000">
                          <a:solidFill>
                            <a:schemeClr val="dk1"/>
                          </a:solidFill>
                          <a:latin typeface="Helvetica Neue"/>
                          <a:ea typeface="Helvetica Neue"/>
                          <a:cs typeface="Helvetica Neue"/>
                          <a:sym typeface="Helvetica Neue"/>
                        </a:rPr>
                        <a:t>Vibratory urticaria/angioedema</a:t>
                      </a:r>
                      <a:endParaRPr sz="1000">
                        <a:solidFill>
                          <a:schemeClr val="dk1"/>
                        </a:solidFill>
                        <a:latin typeface="Helvetica Neue"/>
                        <a:ea typeface="Helvetica Neue"/>
                        <a:cs typeface="Helvetica Neue"/>
                        <a:sym typeface="Helvetica Neue"/>
                      </a:endParaRPr>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F3F3F3"/>
                    </a:solidFill>
                  </a:tcPr>
                </a:tc>
                <a:tc>
                  <a:txBody>
                    <a:bodyPr/>
                    <a:lstStyle/>
                    <a:p>
                      <a:pPr marL="0" lvl="0" indent="0" algn="l" rtl="0">
                        <a:spcBef>
                          <a:spcPts val="0"/>
                        </a:spcBef>
                        <a:spcAft>
                          <a:spcPts val="0"/>
                        </a:spcAft>
                        <a:buNone/>
                      </a:pPr>
                      <a:endParaRPr sz="1000">
                        <a:latin typeface="Helvetica Neue"/>
                        <a:ea typeface="Helvetica Neue"/>
                        <a:cs typeface="Helvetica Neue"/>
                        <a:sym typeface="Helvetica Neue"/>
                      </a:endParaRPr>
                    </a:p>
                  </a:txBody>
                  <a:tcPr marL="91425" marR="91425" marT="91425" marB="91425" anchor="ctr">
                    <a:lnL w="9525" cap="flat" cmpd="sng">
                      <a:solidFill>
                        <a:srgbClr val="9E9E9E"/>
                      </a:solidFill>
                      <a:prstDash val="solid"/>
                      <a:round/>
                      <a:headEnd type="none" w="sm" len="sm"/>
                      <a:tailEnd type="none" w="sm" len="sm"/>
                    </a:lnL>
                  </a:tcPr>
                </a:tc>
                <a:extLst>
                  <a:ext uri="{0D108BD9-81ED-4DB2-BD59-A6C34878D82A}">
                    <a16:rowId xmlns:a16="http://schemas.microsoft.com/office/drawing/2014/main" val="10008"/>
                  </a:ext>
                </a:extLst>
              </a:tr>
              <a:tr h="335250">
                <a:tc>
                  <a:txBody>
                    <a:bodyPr/>
                    <a:lstStyle/>
                    <a:p>
                      <a:pPr marL="0" lvl="0" indent="0" algn="l" rtl="0">
                        <a:lnSpc>
                          <a:spcPct val="100000"/>
                        </a:lnSpc>
                        <a:spcBef>
                          <a:spcPts val="0"/>
                        </a:spcBef>
                        <a:spcAft>
                          <a:spcPts val="0"/>
                        </a:spcAft>
                        <a:buNone/>
                      </a:pPr>
                      <a:r>
                        <a:rPr lang="de" sz="1000">
                          <a:solidFill>
                            <a:schemeClr val="dk1"/>
                          </a:solidFill>
                          <a:latin typeface="Helvetica Neue"/>
                          <a:ea typeface="Helvetica Neue"/>
                          <a:cs typeface="Helvetica Neue"/>
                          <a:sym typeface="Helvetica Neue"/>
                        </a:rPr>
                        <a:t>Contact urticaria</a:t>
                      </a:r>
                      <a:endParaRPr sz="1000">
                        <a:solidFill>
                          <a:schemeClr val="dk1"/>
                        </a:solidFill>
                        <a:latin typeface="Helvetica Neue"/>
                        <a:ea typeface="Helvetica Neue"/>
                        <a:cs typeface="Helvetica Neue"/>
                        <a:sym typeface="Helvetica Neue"/>
                      </a:endParaRPr>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F3F3F3"/>
                    </a:solidFill>
                  </a:tcPr>
                </a:tc>
                <a:tc>
                  <a:txBody>
                    <a:bodyPr/>
                    <a:lstStyle/>
                    <a:p>
                      <a:pPr marL="0" lvl="0" indent="0" algn="l" rtl="0">
                        <a:spcBef>
                          <a:spcPts val="0"/>
                        </a:spcBef>
                        <a:spcAft>
                          <a:spcPts val="0"/>
                        </a:spcAft>
                        <a:buNone/>
                      </a:pPr>
                      <a:endParaRPr sz="1000">
                        <a:latin typeface="Helvetica Neue"/>
                        <a:ea typeface="Helvetica Neue"/>
                        <a:cs typeface="Helvetica Neue"/>
                        <a:sym typeface="Helvetica Neue"/>
                      </a:endParaRPr>
                    </a:p>
                  </a:txBody>
                  <a:tcPr marL="91425" marR="91425" marT="91425" marB="91425" anchor="ctr">
                    <a:lnL w="9525" cap="flat" cmpd="sng">
                      <a:solidFill>
                        <a:srgbClr val="9E9E9E"/>
                      </a:solidFill>
                      <a:prstDash val="solid"/>
                      <a:round/>
                      <a:headEnd type="none" w="sm" len="sm"/>
                      <a:tailEnd type="none" w="sm" len="sm"/>
                    </a:lnL>
                  </a:tcPr>
                </a:tc>
                <a:extLst>
                  <a:ext uri="{0D108BD9-81ED-4DB2-BD59-A6C34878D82A}">
                    <a16:rowId xmlns:a16="http://schemas.microsoft.com/office/drawing/2014/main" val="10009"/>
                  </a:ext>
                </a:extLst>
              </a:tr>
            </a:tbl>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34"/>
        <p:cNvGrpSpPr/>
        <p:nvPr/>
      </p:nvGrpSpPr>
      <p:grpSpPr>
        <a:xfrm>
          <a:off x="0" y="0"/>
          <a:ext cx="0" cy="0"/>
          <a:chOff x="0" y="0"/>
          <a:chExt cx="0" cy="0"/>
        </a:xfrm>
      </p:grpSpPr>
      <p:sp>
        <p:nvSpPr>
          <p:cNvPr id="435" name="Google Shape;435;p4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de" sz="1777">
                <a:solidFill>
                  <a:srgbClr val="1155CC"/>
                </a:solidFill>
                <a:latin typeface="Helvetica Neue"/>
                <a:ea typeface="Helvetica Neue"/>
                <a:cs typeface="Helvetica Neue"/>
                <a:sym typeface="Helvetica Neue"/>
              </a:rPr>
              <a:t>23. Knowledge and use of therapeutic algorithm</a:t>
            </a:r>
            <a:endParaRPr sz="1777">
              <a:solidFill>
                <a:srgbClr val="1155CC"/>
              </a:solidFill>
              <a:latin typeface="Helvetica Neue"/>
              <a:ea typeface="Helvetica Neue"/>
              <a:cs typeface="Helvetica Neue"/>
              <a:sym typeface="Helvetica Neue"/>
            </a:endParaRPr>
          </a:p>
          <a:p>
            <a:pPr marL="0" lvl="0" indent="0" algn="l" rtl="0">
              <a:spcBef>
                <a:spcPts val="0"/>
              </a:spcBef>
              <a:spcAft>
                <a:spcPts val="0"/>
              </a:spcAft>
              <a:buNone/>
            </a:pPr>
            <a:endParaRPr>
              <a:solidFill>
                <a:srgbClr val="1155CC"/>
              </a:solidFill>
              <a:latin typeface="Helvetica Neue"/>
              <a:ea typeface="Helvetica Neue"/>
              <a:cs typeface="Helvetica Neue"/>
              <a:sym typeface="Helvetica Neue"/>
            </a:endParaRPr>
          </a:p>
        </p:txBody>
      </p:sp>
      <p:sp>
        <p:nvSpPr>
          <p:cNvPr id="436" name="Google Shape;436;p44"/>
          <p:cNvSpPr txBox="1">
            <a:spLocks noGrp="1"/>
          </p:cNvSpPr>
          <p:nvPr>
            <p:ph type="body" idx="1"/>
          </p:nvPr>
        </p:nvSpPr>
        <p:spPr>
          <a:xfrm>
            <a:off x="726575" y="843650"/>
            <a:ext cx="7347300" cy="843600"/>
          </a:xfrm>
          <a:prstGeom prst="rect">
            <a:avLst/>
          </a:prstGeom>
        </p:spPr>
        <p:txBody>
          <a:bodyPr spcFirstLastPara="1" wrap="square" lIns="91425" tIns="91425" rIns="91425" bIns="91425" anchor="t" anchorCtr="0">
            <a:normAutofit/>
          </a:bodyPr>
          <a:lstStyle/>
          <a:p>
            <a:pPr marL="0" lvl="0" indent="0" algn="l" rtl="0">
              <a:spcBef>
                <a:spcPts val="600"/>
              </a:spcBef>
              <a:spcAft>
                <a:spcPts val="1200"/>
              </a:spcAft>
              <a:buNone/>
            </a:pPr>
            <a:r>
              <a:rPr lang="de" sz="1000">
                <a:solidFill>
                  <a:srgbClr val="000000"/>
                </a:solidFill>
                <a:latin typeface="Helvetica Neue"/>
                <a:ea typeface="Helvetica Neue"/>
                <a:cs typeface="Helvetica Neue"/>
                <a:sym typeface="Helvetica Neue"/>
              </a:rPr>
              <a:t>Center physicians need to know and use therapeutic guideline algorithm, for example use of non-sedating antihistamines, updosing of non-sedating antihistamines, restrictive use of glucocorticosteroids, use of step 3 therapies.</a:t>
            </a:r>
            <a:endParaRPr>
              <a:latin typeface="Helvetica Neue"/>
              <a:ea typeface="Helvetica Neue"/>
              <a:cs typeface="Helvetica Neue"/>
              <a:sym typeface="Helvetica Neue"/>
            </a:endParaRPr>
          </a:p>
        </p:txBody>
      </p:sp>
      <p:sp>
        <p:nvSpPr>
          <p:cNvPr id="437" name="Google Shape;437;p44"/>
          <p:cNvSpPr txBox="1"/>
          <p:nvPr/>
        </p:nvSpPr>
        <p:spPr>
          <a:xfrm>
            <a:off x="848400" y="1516375"/>
            <a:ext cx="4772100" cy="800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de" sz="1000">
                <a:solidFill>
                  <a:srgbClr val="1155CC"/>
                </a:solidFill>
                <a:latin typeface="Helvetica Neue"/>
                <a:ea typeface="Helvetica Neue"/>
                <a:cs typeface="Helvetica Neue"/>
                <a:sym typeface="Helvetica Neue"/>
              </a:rPr>
              <a:t>Deliverable</a:t>
            </a:r>
            <a:endParaRPr sz="1000">
              <a:solidFill>
                <a:srgbClr val="1155CC"/>
              </a:solidFill>
              <a:latin typeface="Helvetica Neue"/>
              <a:ea typeface="Helvetica Neue"/>
              <a:cs typeface="Helvetica Neue"/>
              <a:sym typeface="Helvetica Neue"/>
            </a:endParaRPr>
          </a:p>
          <a:p>
            <a:pPr marL="0" lvl="0" indent="0" algn="l" rtl="0">
              <a:spcBef>
                <a:spcPts val="0"/>
              </a:spcBef>
              <a:spcAft>
                <a:spcPts val="0"/>
              </a:spcAft>
              <a:buNone/>
            </a:pPr>
            <a:endParaRPr sz="1000">
              <a:solidFill>
                <a:schemeClr val="dk1"/>
              </a:solidFill>
              <a:latin typeface="Helvetica Neue"/>
              <a:ea typeface="Helvetica Neue"/>
              <a:cs typeface="Helvetica Neue"/>
              <a:sym typeface="Helvetica Neue"/>
            </a:endParaRPr>
          </a:p>
          <a:p>
            <a:pPr marL="0" lvl="0" indent="0" algn="l" rtl="0">
              <a:spcBef>
                <a:spcPts val="0"/>
              </a:spcBef>
              <a:spcAft>
                <a:spcPts val="0"/>
              </a:spcAft>
              <a:buNone/>
            </a:pPr>
            <a:r>
              <a:rPr lang="de" sz="1000">
                <a:solidFill>
                  <a:schemeClr val="dk1"/>
                </a:solidFill>
                <a:latin typeface="Helvetica Neue"/>
                <a:ea typeface="Helvetica Neue"/>
                <a:cs typeface="Helvetica Neue"/>
                <a:sym typeface="Helvetica Neue"/>
              </a:rPr>
              <a:t>Is there evidence that staff uses current therapeutic algorithm for the treatment of chronic urticaria patients, e.g. by interview and/or patient file review?</a:t>
            </a:r>
            <a:endParaRPr>
              <a:latin typeface="Helvetica Neue"/>
              <a:ea typeface="Helvetica Neue"/>
              <a:cs typeface="Helvetica Neue"/>
              <a:sym typeface="Helvetica Neue"/>
            </a:endParaRPr>
          </a:p>
        </p:txBody>
      </p:sp>
      <p:sp>
        <p:nvSpPr>
          <p:cNvPr id="438" name="Google Shape;438;p44"/>
          <p:cNvSpPr txBox="1"/>
          <p:nvPr/>
        </p:nvSpPr>
        <p:spPr>
          <a:xfrm>
            <a:off x="1246225" y="4414625"/>
            <a:ext cx="3282600" cy="4926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de" sz="1000">
                <a:solidFill>
                  <a:schemeClr val="dk1"/>
                </a:solidFill>
                <a:latin typeface="Helvetica Neue"/>
                <a:ea typeface="Helvetica Neue"/>
                <a:cs typeface="Helvetica Neue"/>
                <a:sym typeface="Helvetica Neue"/>
              </a:rPr>
              <a:t>Please provide a photo from a patient file that shows that you use the current therapeutic algorithm. </a:t>
            </a:r>
            <a:endParaRPr sz="1000">
              <a:solidFill>
                <a:schemeClr val="dk1"/>
              </a:solidFill>
              <a:latin typeface="Helvetica Neue"/>
              <a:ea typeface="Helvetica Neue"/>
              <a:cs typeface="Helvetica Neue"/>
              <a:sym typeface="Helvetica Neue"/>
            </a:endParaRPr>
          </a:p>
        </p:txBody>
      </p:sp>
      <p:sp>
        <p:nvSpPr>
          <p:cNvPr id="439" name="Google Shape;439;p44"/>
          <p:cNvSpPr/>
          <p:nvPr/>
        </p:nvSpPr>
        <p:spPr>
          <a:xfrm>
            <a:off x="7517575" y="2047789"/>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Helvetica Neue"/>
              <a:ea typeface="Helvetica Neue"/>
              <a:cs typeface="Helvetica Neue"/>
              <a:sym typeface="Helvetica Neue"/>
            </a:endParaRPr>
          </a:p>
        </p:txBody>
      </p:sp>
      <p:sp>
        <p:nvSpPr>
          <p:cNvPr id="440" name="Google Shape;440;p44"/>
          <p:cNvSpPr txBox="1"/>
          <p:nvPr/>
        </p:nvSpPr>
        <p:spPr>
          <a:xfrm>
            <a:off x="5929325" y="1899613"/>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a:solidFill>
                  <a:schemeClr val="dk1"/>
                </a:solidFill>
                <a:latin typeface="Helvetica Neue"/>
                <a:ea typeface="Helvetica Neue"/>
                <a:cs typeface="Helvetica Neue"/>
                <a:sym typeface="Helvetica Neue"/>
              </a:rPr>
              <a:t>YES</a:t>
            </a:r>
            <a:endParaRPr sz="1000">
              <a:solidFill>
                <a:schemeClr val="dk1"/>
              </a:solidFill>
              <a:latin typeface="Helvetica Neue"/>
              <a:ea typeface="Helvetica Neue"/>
              <a:cs typeface="Helvetica Neue"/>
              <a:sym typeface="Helvetica Neue"/>
            </a:endParaRPr>
          </a:p>
        </p:txBody>
      </p:sp>
      <p:sp>
        <p:nvSpPr>
          <p:cNvPr id="441" name="Google Shape;441;p44"/>
          <p:cNvSpPr/>
          <p:nvPr/>
        </p:nvSpPr>
        <p:spPr>
          <a:xfrm>
            <a:off x="6502150" y="2047789"/>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Helvetica Neue"/>
              <a:ea typeface="Helvetica Neue"/>
              <a:cs typeface="Helvetica Neue"/>
              <a:sym typeface="Helvetica Neue"/>
            </a:endParaRPr>
          </a:p>
        </p:txBody>
      </p:sp>
      <p:sp>
        <p:nvSpPr>
          <p:cNvPr id="442" name="Google Shape;442;p44"/>
          <p:cNvSpPr txBox="1"/>
          <p:nvPr/>
        </p:nvSpPr>
        <p:spPr>
          <a:xfrm>
            <a:off x="6998300" y="1899613"/>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a:solidFill>
                  <a:schemeClr val="dk1"/>
                </a:solidFill>
                <a:latin typeface="Helvetica Neue"/>
                <a:ea typeface="Helvetica Neue"/>
                <a:cs typeface="Helvetica Neue"/>
                <a:sym typeface="Helvetica Neue"/>
              </a:rPr>
              <a:t>NO</a:t>
            </a:r>
            <a:endParaRPr sz="1000">
              <a:solidFill>
                <a:schemeClr val="dk1"/>
              </a:solidFill>
              <a:latin typeface="Helvetica Neue"/>
              <a:ea typeface="Helvetica Neue"/>
              <a:cs typeface="Helvetica Neue"/>
              <a:sym typeface="Helvetica Neue"/>
            </a:endParaRPr>
          </a:p>
        </p:txBody>
      </p:sp>
      <p:pic>
        <p:nvPicPr>
          <p:cNvPr id="443" name="Google Shape;443;p44"/>
          <p:cNvPicPr preferRelativeResize="0"/>
          <p:nvPr/>
        </p:nvPicPr>
        <p:blipFill>
          <a:blip r:embed="rId3">
            <a:alphaModFix/>
          </a:blip>
          <a:stretch>
            <a:fillRect/>
          </a:stretch>
        </p:blipFill>
        <p:spPr>
          <a:xfrm>
            <a:off x="4631250" y="2820947"/>
            <a:ext cx="3125524" cy="2086275"/>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47"/>
        <p:cNvGrpSpPr/>
        <p:nvPr/>
      </p:nvGrpSpPr>
      <p:grpSpPr>
        <a:xfrm>
          <a:off x="0" y="0"/>
          <a:ext cx="0" cy="0"/>
          <a:chOff x="0" y="0"/>
          <a:chExt cx="0" cy="0"/>
        </a:xfrm>
      </p:grpSpPr>
      <p:sp>
        <p:nvSpPr>
          <p:cNvPr id="448" name="Google Shape;448;p4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de" sz="1600">
                <a:solidFill>
                  <a:srgbClr val="1155CC"/>
                </a:solidFill>
                <a:latin typeface="Helvetica Neue"/>
                <a:ea typeface="Helvetica Neue"/>
                <a:cs typeface="Helvetica Neue"/>
                <a:sym typeface="Helvetica Neue"/>
              </a:rPr>
              <a:t>24. Counseling </a:t>
            </a:r>
            <a:endParaRPr sz="1600">
              <a:solidFill>
                <a:srgbClr val="1155CC"/>
              </a:solidFill>
              <a:latin typeface="Helvetica Neue"/>
              <a:ea typeface="Helvetica Neue"/>
              <a:cs typeface="Helvetica Neue"/>
              <a:sym typeface="Helvetica Neue"/>
            </a:endParaRPr>
          </a:p>
        </p:txBody>
      </p:sp>
      <p:sp>
        <p:nvSpPr>
          <p:cNvPr id="449" name="Google Shape;449;p45"/>
          <p:cNvSpPr txBox="1">
            <a:spLocks noGrp="1"/>
          </p:cNvSpPr>
          <p:nvPr>
            <p:ph type="body" idx="1"/>
          </p:nvPr>
        </p:nvSpPr>
        <p:spPr>
          <a:xfrm>
            <a:off x="673125" y="832825"/>
            <a:ext cx="7499100" cy="9483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de" sz="1000">
                <a:solidFill>
                  <a:schemeClr val="dk1"/>
                </a:solidFill>
                <a:latin typeface="Helvetica Neue"/>
                <a:ea typeface="Helvetica Neue"/>
                <a:cs typeface="Helvetica Neue"/>
                <a:sym typeface="Helvetica Neue"/>
              </a:rPr>
              <a:t>Counseling of patients and their families, for example on triggers of exacerbation, stress, avoidance of non-steroidal anti-inflammatory drugs, daily life issues can help to optimize urticaria management.</a:t>
            </a:r>
            <a:endParaRPr>
              <a:latin typeface="Helvetica Neue"/>
              <a:ea typeface="Helvetica Neue"/>
              <a:cs typeface="Helvetica Neue"/>
              <a:sym typeface="Helvetica Neue"/>
            </a:endParaRPr>
          </a:p>
        </p:txBody>
      </p:sp>
      <p:sp>
        <p:nvSpPr>
          <p:cNvPr id="450" name="Google Shape;450;p45"/>
          <p:cNvSpPr txBox="1"/>
          <p:nvPr/>
        </p:nvSpPr>
        <p:spPr>
          <a:xfrm>
            <a:off x="749325" y="1477775"/>
            <a:ext cx="3971100" cy="800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de" sz="1000">
                <a:solidFill>
                  <a:srgbClr val="1155CC"/>
                </a:solidFill>
                <a:latin typeface="Helvetica Neue"/>
                <a:ea typeface="Helvetica Neue"/>
                <a:cs typeface="Helvetica Neue"/>
                <a:sym typeface="Helvetica Neue"/>
              </a:rPr>
              <a:t>Deliverable</a:t>
            </a:r>
            <a:endParaRPr sz="1000">
              <a:solidFill>
                <a:srgbClr val="1155CC"/>
              </a:solidFill>
              <a:latin typeface="Helvetica Neue"/>
              <a:ea typeface="Helvetica Neue"/>
              <a:cs typeface="Helvetica Neue"/>
              <a:sym typeface="Helvetica Neue"/>
            </a:endParaRPr>
          </a:p>
          <a:p>
            <a:pPr marL="0" lvl="0" indent="0" algn="l" rtl="0">
              <a:spcBef>
                <a:spcPts val="0"/>
              </a:spcBef>
              <a:spcAft>
                <a:spcPts val="0"/>
              </a:spcAft>
              <a:buNone/>
            </a:pPr>
            <a:endParaRPr sz="1000">
              <a:solidFill>
                <a:schemeClr val="dk1"/>
              </a:solidFill>
              <a:latin typeface="Helvetica Neue"/>
              <a:ea typeface="Helvetica Neue"/>
              <a:cs typeface="Helvetica Neue"/>
              <a:sym typeface="Helvetica Neue"/>
            </a:endParaRPr>
          </a:p>
          <a:p>
            <a:pPr marL="0" lvl="0" indent="0" algn="l" rtl="0">
              <a:spcBef>
                <a:spcPts val="0"/>
              </a:spcBef>
              <a:spcAft>
                <a:spcPts val="0"/>
              </a:spcAft>
              <a:buNone/>
            </a:pPr>
            <a:r>
              <a:rPr lang="de" sz="1000">
                <a:solidFill>
                  <a:schemeClr val="dk1"/>
                </a:solidFill>
                <a:latin typeface="Helvetica Neue"/>
                <a:ea typeface="Helvetica Neue"/>
                <a:cs typeface="Helvetica Neue"/>
                <a:sym typeface="Helvetica Neue"/>
              </a:rPr>
              <a:t>Do you have evidence that urticaria patients receive counseling, e.g. by interview and/or patient file review?</a:t>
            </a:r>
            <a:endParaRPr>
              <a:latin typeface="Helvetica Neue"/>
              <a:ea typeface="Helvetica Neue"/>
              <a:cs typeface="Helvetica Neue"/>
              <a:sym typeface="Helvetica Neue"/>
            </a:endParaRPr>
          </a:p>
        </p:txBody>
      </p:sp>
      <p:sp>
        <p:nvSpPr>
          <p:cNvPr id="451" name="Google Shape;451;p45"/>
          <p:cNvSpPr/>
          <p:nvPr/>
        </p:nvSpPr>
        <p:spPr>
          <a:xfrm>
            <a:off x="6984175" y="1971589"/>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Helvetica Neue"/>
              <a:ea typeface="Helvetica Neue"/>
              <a:cs typeface="Helvetica Neue"/>
              <a:sym typeface="Helvetica Neue"/>
            </a:endParaRPr>
          </a:p>
        </p:txBody>
      </p:sp>
      <p:sp>
        <p:nvSpPr>
          <p:cNvPr id="452" name="Google Shape;452;p45"/>
          <p:cNvSpPr txBox="1"/>
          <p:nvPr/>
        </p:nvSpPr>
        <p:spPr>
          <a:xfrm>
            <a:off x="5395925" y="1823413"/>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a:solidFill>
                  <a:schemeClr val="dk1"/>
                </a:solidFill>
                <a:latin typeface="Helvetica Neue"/>
                <a:ea typeface="Helvetica Neue"/>
                <a:cs typeface="Helvetica Neue"/>
                <a:sym typeface="Helvetica Neue"/>
              </a:rPr>
              <a:t>YES</a:t>
            </a:r>
            <a:endParaRPr sz="1000">
              <a:solidFill>
                <a:schemeClr val="dk1"/>
              </a:solidFill>
              <a:latin typeface="Helvetica Neue"/>
              <a:ea typeface="Helvetica Neue"/>
              <a:cs typeface="Helvetica Neue"/>
              <a:sym typeface="Helvetica Neue"/>
            </a:endParaRPr>
          </a:p>
        </p:txBody>
      </p:sp>
      <p:sp>
        <p:nvSpPr>
          <p:cNvPr id="453" name="Google Shape;453;p45"/>
          <p:cNvSpPr/>
          <p:nvPr/>
        </p:nvSpPr>
        <p:spPr>
          <a:xfrm>
            <a:off x="5968750" y="1971589"/>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Helvetica Neue"/>
              <a:ea typeface="Helvetica Neue"/>
              <a:cs typeface="Helvetica Neue"/>
              <a:sym typeface="Helvetica Neue"/>
            </a:endParaRPr>
          </a:p>
        </p:txBody>
      </p:sp>
      <p:sp>
        <p:nvSpPr>
          <p:cNvPr id="454" name="Google Shape;454;p45"/>
          <p:cNvSpPr txBox="1"/>
          <p:nvPr/>
        </p:nvSpPr>
        <p:spPr>
          <a:xfrm>
            <a:off x="6464900" y="1823413"/>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a:solidFill>
                  <a:schemeClr val="dk1"/>
                </a:solidFill>
                <a:latin typeface="Helvetica Neue"/>
                <a:ea typeface="Helvetica Neue"/>
                <a:cs typeface="Helvetica Neue"/>
                <a:sym typeface="Helvetica Neue"/>
              </a:rPr>
              <a:t>NO</a:t>
            </a:r>
            <a:endParaRPr sz="1000">
              <a:solidFill>
                <a:schemeClr val="dk1"/>
              </a:solidFill>
              <a:latin typeface="Helvetica Neue"/>
              <a:ea typeface="Helvetica Neue"/>
              <a:cs typeface="Helvetica Neue"/>
              <a:sym typeface="Helvetica Neue"/>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58"/>
        <p:cNvGrpSpPr/>
        <p:nvPr/>
      </p:nvGrpSpPr>
      <p:grpSpPr>
        <a:xfrm>
          <a:off x="0" y="0"/>
          <a:ext cx="0" cy="0"/>
          <a:chOff x="0" y="0"/>
          <a:chExt cx="0" cy="0"/>
        </a:xfrm>
      </p:grpSpPr>
      <p:sp>
        <p:nvSpPr>
          <p:cNvPr id="459" name="Google Shape;459;p46"/>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de" sz="1800" b="1">
                <a:solidFill>
                  <a:srgbClr val="1155CC"/>
                </a:solidFill>
                <a:highlight>
                  <a:schemeClr val="lt2"/>
                </a:highlight>
                <a:latin typeface="Calibri"/>
                <a:ea typeface="Calibri"/>
                <a:cs typeface="Calibri"/>
                <a:sym typeface="Calibri"/>
              </a:rPr>
              <a:t>Research</a:t>
            </a:r>
            <a:endParaRPr sz="1800">
              <a:solidFill>
                <a:srgbClr val="1155CC"/>
              </a:solidFill>
              <a:highlight>
                <a:schemeClr val="lt2"/>
              </a:highlight>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63"/>
        <p:cNvGrpSpPr/>
        <p:nvPr/>
      </p:nvGrpSpPr>
      <p:grpSpPr>
        <a:xfrm>
          <a:off x="0" y="0"/>
          <a:ext cx="0" cy="0"/>
          <a:chOff x="0" y="0"/>
          <a:chExt cx="0" cy="0"/>
        </a:xfrm>
      </p:grpSpPr>
      <p:sp>
        <p:nvSpPr>
          <p:cNvPr id="464" name="Google Shape;464;p47"/>
          <p:cNvSpPr txBox="1">
            <a:spLocks noGrp="1"/>
          </p:cNvSpPr>
          <p:nvPr>
            <p:ph type="title"/>
          </p:nvPr>
        </p:nvSpPr>
        <p:spPr>
          <a:xfrm>
            <a:off x="311700" y="445025"/>
            <a:ext cx="8520600" cy="4236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de" sz="1777">
                <a:solidFill>
                  <a:srgbClr val="1155CC"/>
                </a:solidFill>
                <a:latin typeface="Helvetica Neue"/>
                <a:ea typeface="Helvetica Neue"/>
                <a:cs typeface="Helvetica Neue"/>
                <a:sym typeface="Helvetica Neue"/>
              </a:rPr>
              <a:t>25. Scientific orientation</a:t>
            </a:r>
            <a:endParaRPr sz="1777">
              <a:solidFill>
                <a:srgbClr val="1155CC"/>
              </a:solidFill>
              <a:latin typeface="Helvetica Neue"/>
              <a:ea typeface="Helvetica Neue"/>
              <a:cs typeface="Helvetica Neue"/>
              <a:sym typeface="Helvetica Neue"/>
            </a:endParaRPr>
          </a:p>
          <a:p>
            <a:pPr marL="0" lvl="0" indent="0" algn="l" rtl="0">
              <a:spcBef>
                <a:spcPts val="0"/>
              </a:spcBef>
              <a:spcAft>
                <a:spcPts val="0"/>
              </a:spcAft>
              <a:buNone/>
            </a:pPr>
            <a:endParaRPr>
              <a:solidFill>
                <a:srgbClr val="1155CC"/>
              </a:solidFill>
              <a:latin typeface="Helvetica Neue"/>
              <a:ea typeface="Helvetica Neue"/>
              <a:cs typeface="Helvetica Neue"/>
              <a:sym typeface="Helvetica Neue"/>
            </a:endParaRPr>
          </a:p>
        </p:txBody>
      </p:sp>
      <p:sp>
        <p:nvSpPr>
          <p:cNvPr id="465" name="Google Shape;465;p47"/>
          <p:cNvSpPr txBox="1">
            <a:spLocks noGrp="1"/>
          </p:cNvSpPr>
          <p:nvPr>
            <p:ph type="body" idx="1"/>
          </p:nvPr>
        </p:nvSpPr>
        <p:spPr>
          <a:xfrm>
            <a:off x="613125" y="826700"/>
            <a:ext cx="7113600" cy="848100"/>
          </a:xfrm>
          <a:prstGeom prst="rect">
            <a:avLst/>
          </a:prstGeom>
        </p:spPr>
        <p:txBody>
          <a:bodyPr spcFirstLastPara="1" wrap="square" lIns="91425" tIns="91425" rIns="91425" bIns="91425" anchor="t" anchorCtr="0">
            <a:normAutofit lnSpcReduction="10000"/>
          </a:bodyPr>
          <a:lstStyle/>
          <a:p>
            <a:pPr marL="0" lvl="0" indent="0" algn="l" rtl="0">
              <a:spcBef>
                <a:spcPts val="0"/>
              </a:spcBef>
              <a:spcAft>
                <a:spcPts val="1200"/>
              </a:spcAft>
              <a:buNone/>
            </a:pPr>
            <a:r>
              <a:rPr lang="de" sz="1000">
                <a:solidFill>
                  <a:schemeClr val="dk1"/>
                </a:solidFill>
                <a:latin typeface="Helvetica Neue"/>
                <a:ea typeface="Helvetica Neue"/>
                <a:cs typeface="Helvetica Neue"/>
                <a:sym typeface="Helvetica Neue"/>
              </a:rPr>
              <a:t>Center staff needs to be up-to-date with the literature on urticaria, especially on pathogenesis, for example by participation in journal club, attending annual meetings of scientific societies, membership in research societies, for example EMBRN, ESDR, EAACI.</a:t>
            </a:r>
            <a:endParaRPr>
              <a:latin typeface="Helvetica Neue"/>
              <a:ea typeface="Helvetica Neue"/>
              <a:cs typeface="Helvetica Neue"/>
              <a:sym typeface="Helvetica Neue"/>
            </a:endParaRPr>
          </a:p>
        </p:txBody>
      </p:sp>
      <p:sp>
        <p:nvSpPr>
          <p:cNvPr id="466" name="Google Shape;466;p47"/>
          <p:cNvSpPr txBox="1"/>
          <p:nvPr/>
        </p:nvSpPr>
        <p:spPr>
          <a:xfrm>
            <a:off x="613125" y="1635150"/>
            <a:ext cx="3767400" cy="8466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0"/>
              </a:spcAft>
              <a:buNone/>
            </a:pPr>
            <a:r>
              <a:rPr lang="de" sz="1000">
                <a:solidFill>
                  <a:srgbClr val="1155CC"/>
                </a:solidFill>
                <a:latin typeface="Helvetica Neue"/>
                <a:ea typeface="Helvetica Neue"/>
                <a:cs typeface="Helvetica Neue"/>
                <a:sym typeface="Helvetica Neue"/>
              </a:rPr>
              <a:t>Deliverable</a:t>
            </a:r>
            <a:endParaRPr sz="1000">
              <a:solidFill>
                <a:srgbClr val="1155CC"/>
              </a:solidFill>
              <a:latin typeface="Helvetica Neue"/>
              <a:ea typeface="Helvetica Neue"/>
              <a:cs typeface="Helvetica Neue"/>
              <a:sym typeface="Helvetica Neue"/>
            </a:endParaRPr>
          </a:p>
          <a:p>
            <a:pPr marL="0" lvl="0" indent="0" algn="l" rtl="0">
              <a:lnSpc>
                <a:spcPct val="115000"/>
              </a:lnSpc>
              <a:spcBef>
                <a:spcPts val="1200"/>
              </a:spcBef>
              <a:spcAft>
                <a:spcPts val="1200"/>
              </a:spcAft>
              <a:buNone/>
            </a:pPr>
            <a:r>
              <a:rPr lang="de" sz="1000">
                <a:latin typeface="Helvetica Neue"/>
                <a:ea typeface="Helvetica Neue"/>
                <a:cs typeface="Helvetica Neue"/>
                <a:sym typeface="Helvetica Neue"/>
              </a:rPr>
              <a:t>Is there evidence of knowledge of the current urticaria literature, e.g. by interview?</a:t>
            </a:r>
            <a:endParaRPr>
              <a:latin typeface="Helvetica Neue"/>
              <a:ea typeface="Helvetica Neue"/>
              <a:cs typeface="Helvetica Neue"/>
              <a:sym typeface="Helvetica Neue"/>
            </a:endParaRPr>
          </a:p>
        </p:txBody>
      </p:sp>
      <p:sp>
        <p:nvSpPr>
          <p:cNvPr id="467" name="Google Shape;467;p47"/>
          <p:cNvSpPr/>
          <p:nvPr/>
        </p:nvSpPr>
        <p:spPr>
          <a:xfrm>
            <a:off x="6679375" y="2217281"/>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Helvetica Neue"/>
              <a:ea typeface="Helvetica Neue"/>
              <a:cs typeface="Helvetica Neue"/>
              <a:sym typeface="Helvetica Neue"/>
            </a:endParaRPr>
          </a:p>
        </p:txBody>
      </p:sp>
      <p:sp>
        <p:nvSpPr>
          <p:cNvPr id="468" name="Google Shape;468;p47"/>
          <p:cNvSpPr txBox="1"/>
          <p:nvPr/>
        </p:nvSpPr>
        <p:spPr>
          <a:xfrm>
            <a:off x="5091125" y="2052013"/>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a:solidFill>
                  <a:schemeClr val="dk1"/>
                </a:solidFill>
                <a:latin typeface="Helvetica Neue"/>
                <a:ea typeface="Helvetica Neue"/>
                <a:cs typeface="Helvetica Neue"/>
                <a:sym typeface="Helvetica Neue"/>
              </a:rPr>
              <a:t>YES</a:t>
            </a:r>
            <a:endParaRPr sz="1000">
              <a:solidFill>
                <a:schemeClr val="dk1"/>
              </a:solidFill>
              <a:latin typeface="Helvetica Neue"/>
              <a:ea typeface="Helvetica Neue"/>
              <a:cs typeface="Helvetica Neue"/>
              <a:sym typeface="Helvetica Neue"/>
            </a:endParaRPr>
          </a:p>
        </p:txBody>
      </p:sp>
      <p:sp>
        <p:nvSpPr>
          <p:cNvPr id="469" name="Google Shape;469;p47"/>
          <p:cNvSpPr/>
          <p:nvPr/>
        </p:nvSpPr>
        <p:spPr>
          <a:xfrm>
            <a:off x="5663950" y="2217281"/>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Helvetica Neue"/>
              <a:ea typeface="Helvetica Neue"/>
              <a:cs typeface="Helvetica Neue"/>
              <a:sym typeface="Helvetica Neue"/>
            </a:endParaRPr>
          </a:p>
        </p:txBody>
      </p:sp>
      <p:sp>
        <p:nvSpPr>
          <p:cNvPr id="470" name="Google Shape;470;p47"/>
          <p:cNvSpPr txBox="1"/>
          <p:nvPr/>
        </p:nvSpPr>
        <p:spPr>
          <a:xfrm>
            <a:off x="6160100" y="2052013"/>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a:solidFill>
                  <a:schemeClr val="dk1"/>
                </a:solidFill>
                <a:latin typeface="Helvetica Neue"/>
                <a:ea typeface="Helvetica Neue"/>
                <a:cs typeface="Helvetica Neue"/>
                <a:sym typeface="Helvetica Neue"/>
              </a:rPr>
              <a:t>NO</a:t>
            </a:r>
            <a:endParaRPr sz="1000">
              <a:solidFill>
                <a:schemeClr val="dk1"/>
              </a:solidFill>
              <a:latin typeface="Helvetica Neue"/>
              <a:ea typeface="Helvetica Neue"/>
              <a:cs typeface="Helvetica Neue"/>
              <a:sym typeface="Helvetica Neue"/>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74"/>
        <p:cNvGrpSpPr/>
        <p:nvPr/>
      </p:nvGrpSpPr>
      <p:grpSpPr>
        <a:xfrm>
          <a:off x="0" y="0"/>
          <a:ext cx="0" cy="0"/>
          <a:chOff x="0" y="0"/>
          <a:chExt cx="0" cy="0"/>
        </a:xfrm>
      </p:grpSpPr>
      <p:sp>
        <p:nvSpPr>
          <p:cNvPr id="475" name="Google Shape;475;p4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Clr>
                <a:schemeClr val="dk1"/>
              </a:buClr>
              <a:buSzPts val="1100"/>
              <a:buFont typeface="Arial"/>
              <a:buNone/>
            </a:pPr>
            <a:r>
              <a:rPr lang="de" sz="1000">
                <a:latin typeface="Helvetica Neue"/>
                <a:ea typeface="Helvetica Neue"/>
                <a:cs typeface="Helvetica Neue"/>
                <a:sym typeface="Helvetica Neue"/>
              </a:rPr>
              <a:t>Please provide photos of certificates of the meetings </a:t>
            </a:r>
            <a:endParaRPr/>
          </a:p>
        </p:txBody>
      </p:sp>
      <p:pic>
        <p:nvPicPr>
          <p:cNvPr id="476" name="Google Shape;476;p48"/>
          <p:cNvPicPr preferRelativeResize="0"/>
          <p:nvPr/>
        </p:nvPicPr>
        <p:blipFill>
          <a:blip r:embed="rId3">
            <a:alphaModFix/>
          </a:blip>
          <a:stretch>
            <a:fillRect/>
          </a:stretch>
        </p:blipFill>
        <p:spPr>
          <a:xfrm>
            <a:off x="4223400" y="1582272"/>
            <a:ext cx="3125524" cy="2086275"/>
          </a:xfrm>
          <a:prstGeom prst="rect">
            <a:avLst/>
          </a:prstGeom>
          <a:noFill/>
          <a:ln>
            <a:noFill/>
          </a:ln>
        </p:spPr>
      </p:pic>
      <p:pic>
        <p:nvPicPr>
          <p:cNvPr id="477" name="Google Shape;477;p48"/>
          <p:cNvPicPr preferRelativeResize="0"/>
          <p:nvPr/>
        </p:nvPicPr>
        <p:blipFill>
          <a:blip r:embed="rId3">
            <a:alphaModFix/>
          </a:blip>
          <a:stretch>
            <a:fillRect/>
          </a:stretch>
        </p:blipFill>
        <p:spPr>
          <a:xfrm>
            <a:off x="576700" y="1528609"/>
            <a:ext cx="3125524" cy="2086275"/>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81"/>
        <p:cNvGrpSpPr/>
        <p:nvPr/>
      </p:nvGrpSpPr>
      <p:grpSpPr>
        <a:xfrm>
          <a:off x="0" y="0"/>
          <a:ext cx="0" cy="0"/>
          <a:chOff x="0" y="0"/>
          <a:chExt cx="0" cy="0"/>
        </a:xfrm>
      </p:grpSpPr>
      <p:sp>
        <p:nvSpPr>
          <p:cNvPr id="482" name="Google Shape;482;p4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de" sz="1600">
                <a:solidFill>
                  <a:srgbClr val="1155CC"/>
                </a:solidFill>
                <a:latin typeface="Helvetica Neue"/>
                <a:ea typeface="Helvetica Neue"/>
                <a:cs typeface="Helvetica Neue"/>
                <a:sym typeface="Helvetica Neue"/>
              </a:rPr>
              <a:t>26. Scientific activity</a:t>
            </a:r>
            <a:endParaRPr sz="1600">
              <a:solidFill>
                <a:srgbClr val="1155CC"/>
              </a:solidFill>
              <a:latin typeface="Helvetica Neue"/>
              <a:ea typeface="Helvetica Neue"/>
              <a:cs typeface="Helvetica Neue"/>
              <a:sym typeface="Helvetica Neue"/>
            </a:endParaRPr>
          </a:p>
        </p:txBody>
      </p:sp>
      <p:sp>
        <p:nvSpPr>
          <p:cNvPr id="483" name="Google Shape;483;p49"/>
          <p:cNvSpPr txBox="1">
            <a:spLocks noGrp="1"/>
          </p:cNvSpPr>
          <p:nvPr>
            <p:ph type="body" idx="1"/>
          </p:nvPr>
        </p:nvSpPr>
        <p:spPr>
          <a:xfrm>
            <a:off x="657750" y="824000"/>
            <a:ext cx="8520600" cy="788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de" sz="1000">
                <a:solidFill>
                  <a:schemeClr val="dk1"/>
                </a:solidFill>
                <a:latin typeface="Helvetica Neue"/>
                <a:ea typeface="Helvetica Neue"/>
                <a:cs typeface="Helvetica Neue"/>
                <a:sym typeface="Helvetica Neue"/>
              </a:rPr>
              <a:t>Research activities in basic science, clinical science, translational science, epidemiology, and/or public health.</a:t>
            </a:r>
            <a:endParaRPr>
              <a:latin typeface="Helvetica Neue"/>
              <a:ea typeface="Helvetica Neue"/>
              <a:cs typeface="Helvetica Neue"/>
              <a:sym typeface="Helvetica Neue"/>
            </a:endParaRPr>
          </a:p>
        </p:txBody>
      </p:sp>
      <p:sp>
        <p:nvSpPr>
          <p:cNvPr id="484" name="Google Shape;484;p49"/>
          <p:cNvSpPr txBox="1"/>
          <p:nvPr/>
        </p:nvSpPr>
        <p:spPr>
          <a:xfrm>
            <a:off x="657750" y="1256125"/>
            <a:ext cx="43650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de" sz="1000">
                <a:solidFill>
                  <a:schemeClr val="dk1"/>
                </a:solidFill>
                <a:latin typeface="Helvetica Neue"/>
                <a:ea typeface="Helvetica Neue"/>
                <a:cs typeface="Helvetica Neue"/>
                <a:sym typeface="Helvetica Neue"/>
              </a:rPr>
              <a:t>Do you have evidence of scientific activities and projects on urticaria?</a:t>
            </a:r>
            <a:endParaRPr>
              <a:latin typeface="Helvetica Neue"/>
              <a:ea typeface="Helvetica Neue"/>
              <a:cs typeface="Helvetica Neue"/>
              <a:sym typeface="Helvetica Neue"/>
            </a:endParaRPr>
          </a:p>
        </p:txBody>
      </p:sp>
      <p:sp>
        <p:nvSpPr>
          <p:cNvPr id="485" name="Google Shape;485;p49"/>
          <p:cNvSpPr/>
          <p:nvPr/>
        </p:nvSpPr>
        <p:spPr>
          <a:xfrm>
            <a:off x="6907975" y="1455281"/>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Helvetica Neue"/>
              <a:ea typeface="Helvetica Neue"/>
              <a:cs typeface="Helvetica Neue"/>
              <a:sym typeface="Helvetica Neue"/>
            </a:endParaRPr>
          </a:p>
        </p:txBody>
      </p:sp>
      <p:sp>
        <p:nvSpPr>
          <p:cNvPr id="486" name="Google Shape;486;p49"/>
          <p:cNvSpPr txBox="1"/>
          <p:nvPr/>
        </p:nvSpPr>
        <p:spPr>
          <a:xfrm>
            <a:off x="5319725" y="1290013"/>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a:solidFill>
                  <a:schemeClr val="dk1"/>
                </a:solidFill>
                <a:latin typeface="Helvetica Neue"/>
                <a:ea typeface="Helvetica Neue"/>
                <a:cs typeface="Helvetica Neue"/>
                <a:sym typeface="Helvetica Neue"/>
              </a:rPr>
              <a:t>YES</a:t>
            </a:r>
            <a:endParaRPr sz="1000">
              <a:solidFill>
                <a:schemeClr val="dk1"/>
              </a:solidFill>
              <a:latin typeface="Helvetica Neue"/>
              <a:ea typeface="Helvetica Neue"/>
              <a:cs typeface="Helvetica Neue"/>
              <a:sym typeface="Helvetica Neue"/>
            </a:endParaRPr>
          </a:p>
        </p:txBody>
      </p:sp>
      <p:sp>
        <p:nvSpPr>
          <p:cNvPr id="487" name="Google Shape;487;p49"/>
          <p:cNvSpPr/>
          <p:nvPr/>
        </p:nvSpPr>
        <p:spPr>
          <a:xfrm>
            <a:off x="5892550" y="1455281"/>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Helvetica Neue"/>
              <a:ea typeface="Helvetica Neue"/>
              <a:cs typeface="Helvetica Neue"/>
              <a:sym typeface="Helvetica Neue"/>
            </a:endParaRPr>
          </a:p>
        </p:txBody>
      </p:sp>
      <p:sp>
        <p:nvSpPr>
          <p:cNvPr id="488" name="Google Shape;488;p49"/>
          <p:cNvSpPr txBox="1"/>
          <p:nvPr/>
        </p:nvSpPr>
        <p:spPr>
          <a:xfrm>
            <a:off x="6388700" y="1290013"/>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a:solidFill>
                  <a:schemeClr val="dk1"/>
                </a:solidFill>
                <a:latin typeface="Helvetica Neue"/>
                <a:ea typeface="Helvetica Neue"/>
                <a:cs typeface="Helvetica Neue"/>
                <a:sym typeface="Helvetica Neue"/>
              </a:rPr>
              <a:t>NO</a:t>
            </a:r>
            <a:endParaRPr sz="1000">
              <a:solidFill>
                <a:schemeClr val="dk1"/>
              </a:solidFill>
              <a:latin typeface="Helvetica Neue"/>
              <a:ea typeface="Helvetica Neue"/>
              <a:cs typeface="Helvetica Neue"/>
              <a:sym typeface="Helvetica Neue"/>
            </a:endParaRPr>
          </a:p>
        </p:txBody>
      </p:sp>
      <p:graphicFrame>
        <p:nvGraphicFramePr>
          <p:cNvPr id="489" name="Google Shape;489;p49"/>
          <p:cNvGraphicFramePr/>
          <p:nvPr/>
        </p:nvGraphicFramePr>
        <p:xfrm>
          <a:off x="816550" y="1751500"/>
          <a:ext cx="7239000" cy="3459270"/>
        </p:xfrm>
        <a:graphic>
          <a:graphicData uri="http://schemas.openxmlformats.org/drawingml/2006/table">
            <a:tbl>
              <a:tblPr>
                <a:noFill/>
                <a:tableStyleId>{F50D1D8A-4896-4D42-BC95-2E5DB4B98F3A}</a:tableStyleId>
              </a:tblPr>
              <a:tblGrid>
                <a:gridCol w="7239000">
                  <a:extLst>
                    <a:ext uri="{9D8B030D-6E8A-4147-A177-3AD203B41FA5}">
                      <a16:colId xmlns:a16="http://schemas.microsoft.com/office/drawing/2014/main" val="20000"/>
                    </a:ext>
                  </a:extLst>
                </a:gridCol>
              </a:tblGrid>
              <a:tr h="381000">
                <a:tc>
                  <a:txBody>
                    <a:bodyPr/>
                    <a:lstStyle/>
                    <a:p>
                      <a:pPr marL="0" lvl="0" indent="0" algn="ctr" rtl="0">
                        <a:spcBef>
                          <a:spcPts val="0"/>
                        </a:spcBef>
                        <a:spcAft>
                          <a:spcPts val="0"/>
                        </a:spcAft>
                        <a:buNone/>
                      </a:pPr>
                      <a:r>
                        <a:rPr lang="de" sz="1000">
                          <a:solidFill>
                            <a:srgbClr val="1155CC"/>
                          </a:solidFill>
                          <a:latin typeface="Helvetica Neue"/>
                          <a:ea typeface="Helvetica Neue"/>
                          <a:cs typeface="Helvetica Neue"/>
                          <a:sym typeface="Helvetica Neue"/>
                        </a:rPr>
                        <a:t>Please list your scientific activities and projects on urticaria</a:t>
                      </a:r>
                      <a:endParaRPr/>
                    </a:p>
                  </a:txBody>
                  <a:tcPr marL="91425" marR="91425" marT="91425" marB="91425" anchor="ctr">
                    <a:solidFill>
                      <a:srgbClr val="F3F3F3"/>
                    </a:solidFill>
                  </a:tcPr>
                </a:tc>
                <a:extLst>
                  <a:ext uri="{0D108BD9-81ED-4DB2-BD59-A6C34878D82A}">
                    <a16:rowId xmlns:a16="http://schemas.microsoft.com/office/drawing/2014/main" val="10000"/>
                  </a:ext>
                </a:extLst>
              </a:tr>
              <a:tr h="0">
                <a:tc>
                  <a:txBody>
                    <a:bodyPr/>
                    <a:lstStyle/>
                    <a:p>
                      <a:endParaRPr lang="de-DE"/>
                    </a:p>
                  </a:txBody>
                  <a:tcPr/>
                </a:tc>
                <a:extLst>
                  <a:ext uri="{0D108BD9-81ED-4DB2-BD59-A6C34878D82A}">
                    <a16:rowId xmlns:a16="http://schemas.microsoft.com/office/drawing/2014/main" val="10001"/>
                  </a:ext>
                </a:extLst>
              </a:tr>
              <a:tr h="381000">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2"/>
                  </a:ext>
                </a:extLst>
              </a:tr>
              <a:tr h="381000">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3"/>
                  </a:ext>
                </a:extLst>
              </a:tr>
              <a:tr h="381000">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4"/>
                  </a:ext>
                </a:extLst>
              </a:tr>
              <a:tr h="381000">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5"/>
                  </a:ext>
                </a:extLst>
              </a:tr>
              <a:tr h="381000">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6"/>
                  </a:ext>
                </a:extLst>
              </a:tr>
              <a:tr h="381000">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7"/>
                  </a:ext>
                </a:extLst>
              </a:tr>
              <a:tr h="381000">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8"/>
                  </a:ext>
                </a:extLst>
              </a:tr>
            </a:tbl>
          </a:graphicData>
        </a:graphic>
      </p:graphicFrame>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93"/>
        <p:cNvGrpSpPr/>
        <p:nvPr/>
      </p:nvGrpSpPr>
      <p:grpSpPr>
        <a:xfrm>
          <a:off x="0" y="0"/>
          <a:ext cx="0" cy="0"/>
          <a:chOff x="0" y="0"/>
          <a:chExt cx="0" cy="0"/>
        </a:xfrm>
      </p:grpSpPr>
      <p:sp>
        <p:nvSpPr>
          <p:cNvPr id="494" name="Google Shape;494;p5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de" sz="1600">
                <a:solidFill>
                  <a:srgbClr val="1155CC"/>
                </a:solidFill>
                <a:latin typeface="Helvetica Neue"/>
                <a:ea typeface="Helvetica Neue"/>
                <a:cs typeface="Helvetica Neue"/>
                <a:sym typeface="Helvetica Neue"/>
              </a:rPr>
              <a:t>27. Scientific productivity</a:t>
            </a:r>
            <a:endParaRPr sz="1600">
              <a:solidFill>
                <a:srgbClr val="1155CC"/>
              </a:solidFill>
              <a:latin typeface="Helvetica Neue"/>
              <a:ea typeface="Helvetica Neue"/>
              <a:cs typeface="Helvetica Neue"/>
              <a:sym typeface="Helvetica Neue"/>
            </a:endParaRPr>
          </a:p>
        </p:txBody>
      </p:sp>
      <p:sp>
        <p:nvSpPr>
          <p:cNvPr id="495" name="Google Shape;495;p50"/>
          <p:cNvSpPr txBox="1">
            <a:spLocks noGrp="1"/>
          </p:cNvSpPr>
          <p:nvPr>
            <p:ph type="body" idx="1"/>
          </p:nvPr>
        </p:nvSpPr>
        <p:spPr>
          <a:xfrm>
            <a:off x="689325" y="857925"/>
            <a:ext cx="8520600" cy="400200"/>
          </a:xfrm>
          <a:prstGeom prst="rect">
            <a:avLst/>
          </a:prstGeom>
        </p:spPr>
        <p:txBody>
          <a:bodyPr spcFirstLastPara="1" wrap="square" lIns="91425" tIns="91425" rIns="91425" bIns="91425" anchor="t" anchorCtr="0">
            <a:normAutofit fontScale="40000" lnSpcReduction="20000"/>
          </a:bodyPr>
          <a:lstStyle/>
          <a:p>
            <a:pPr marL="0" lvl="0" indent="0" algn="l" rtl="0">
              <a:spcBef>
                <a:spcPts val="0"/>
              </a:spcBef>
              <a:spcAft>
                <a:spcPts val="1200"/>
              </a:spcAft>
              <a:buNone/>
            </a:pPr>
            <a:r>
              <a:rPr lang="de" sz="1000">
                <a:solidFill>
                  <a:schemeClr val="dk1"/>
                </a:solidFill>
                <a:latin typeface="Helvetica Neue"/>
                <a:ea typeface="Helvetica Neue"/>
                <a:cs typeface="Helvetica Neue"/>
                <a:sym typeface="Helvetica Neue"/>
              </a:rPr>
              <a:t>Center needs to show that its research activities result in publications and other scientific output.</a:t>
            </a:r>
            <a:endParaRPr>
              <a:latin typeface="Helvetica Neue"/>
              <a:ea typeface="Helvetica Neue"/>
              <a:cs typeface="Helvetica Neue"/>
              <a:sym typeface="Helvetica Neue"/>
            </a:endParaRPr>
          </a:p>
        </p:txBody>
      </p:sp>
      <p:sp>
        <p:nvSpPr>
          <p:cNvPr id="496" name="Google Shape;496;p50"/>
          <p:cNvSpPr txBox="1"/>
          <p:nvPr/>
        </p:nvSpPr>
        <p:spPr>
          <a:xfrm>
            <a:off x="768825" y="1258125"/>
            <a:ext cx="4775100" cy="646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de" sz="1000">
                <a:solidFill>
                  <a:srgbClr val="1155CC"/>
                </a:solidFill>
                <a:latin typeface="Helvetica Neue"/>
                <a:ea typeface="Helvetica Neue"/>
                <a:cs typeface="Helvetica Neue"/>
                <a:sym typeface="Helvetica Neue"/>
              </a:rPr>
              <a:t>Deliverable</a:t>
            </a:r>
            <a:endParaRPr sz="1000">
              <a:solidFill>
                <a:srgbClr val="1155CC"/>
              </a:solidFill>
              <a:latin typeface="Helvetica Neue"/>
              <a:ea typeface="Helvetica Neue"/>
              <a:cs typeface="Helvetica Neue"/>
              <a:sym typeface="Helvetica Neue"/>
            </a:endParaRPr>
          </a:p>
          <a:p>
            <a:pPr marL="0" lvl="0" indent="0" algn="l" rtl="0">
              <a:spcBef>
                <a:spcPts val="0"/>
              </a:spcBef>
              <a:spcAft>
                <a:spcPts val="0"/>
              </a:spcAft>
              <a:buNone/>
            </a:pPr>
            <a:endParaRPr sz="1000">
              <a:solidFill>
                <a:schemeClr val="dk1"/>
              </a:solidFill>
              <a:latin typeface="Helvetica Neue"/>
              <a:ea typeface="Helvetica Neue"/>
              <a:cs typeface="Helvetica Neue"/>
              <a:sym typeface="Helvetica Neue"/>
            </a:endParaRPr>
          </a:p>
          <a:p>
            <a:pPr marL="0" lvl="0" indent="0" algn="l" rtl="0">
              <a:spcBef>
                <a:spcPts val="0"/>
              </a:spcBef>
              <a:spcAft>
                <a:spcPts val="0"/>
              </a:spcAft>
              <a:buNone/>
            </a:pPr>
            <a:r>
              <a:rPr lang="de" sz="1000">
                <a:solidFill>
                  <a:schemeClr val="dk1"/>
                </a:solidFill>
                <a:latin typeface="Helvetica Neue"/>
                <a:ea typeface="Helvetica Neue"/>
                <a:cs typeface="Helvetica Neue"/>
                <a:sym typeface="Helvetica Neue"/>
              </a:rPr>
              <a:t>Do you have 0.5 peer reviewed paper on urticaria per year per center physician?</a:t>
            </a:r>
            <a:endParaRPr>
              <a:latin typeface="Helvetica Neue"/>
              <a:ea typeface="Helvetica Neue"/>
              <a:cs typeface="Helvetica Neue"/>
              <a:sym typeface="Helvetica Neue"/>
            </a:endParaRPr>
          </a:p>
        </p:txBody>
      </p:sp>
      <p:sp>
        <p:nvSpPr>
          <p:cNvPr id="497" name="Google Shape;497;p50"/>
          <p:cNvSpPr txBox="1"/>
          <p:nvPr/>
        </p:nvSpPr>
        <p:spPr>
          <a:xfrm>
            <a:off x="209400" y="4414625"/>
            <a:ext cx="4362600" cy="4926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de" sz="1000">
                <a:latin typeface="Helvetica Neue"/>
                <a:ea typeface="Helvetica Neue"/>
                <a:cs typeface="Helvetica Neue"/>
                <a:sym typeface="Helvetica Neue"/>
              </a:rPr>
              <a:t>Please provide the links to publications or photos of publications that includes urticaria physicians names.</a:t>
            </a:r>
            <a:endParaRPr sz="1000">
              <a:latin typeface="Helvetica Neue"/>
              <a:ea typeface="Helvetica Neue"/>
              <a:cs typeface="Helvetica Neue"/>
              <a:sym typeface="Helvetica Neue"/>
            </a:endParaRPr>
          </a:p>
        </p:txBody>
      </p:sp>
      <p:sp>
        <p:nvSpPr>
          <p:cNvPr id="498" name="Google Shape;498;p50"/>
          <p:cNvSpPr txBox="1"/>
          <p:nvPr/>
        </p:nvSpPr>
        <p:spPr>
          <a:xfrm>
            <a:off x="817025" y="1981425"/>
            <a:ext cx="61317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de" sz="1000">
                <a:latin typeface="Helvetica Neue"/>
                <a:ea typeface="Helvetica Neue"/>
                <a:cs typeface="Helvetica Neue"/>
                <a:sym typeface="Helvetica Neue"/>
              </a:rPr>
              <a:t>* There should be at least one peer reviewed publications every two years </a:t>
            </a:r>
            <a:endParaRPr sz="1000">
              <a:latin typeface="Helvetica Neue"/>
              <a:ea typeface="Helvetica Neue"/>
              <a:cs typeface="Helvetica Neue"/>
              <a:sym typeface="Helvetica Neue"/>
            </a:endParaRPr>
          </a:p>
        </p:txBody>
      </p:sp>
      <p:sp>
        <p:nvSpPr>
          <p:cNvPr id="499" name="Google Shape;499;p50"/>
          <p:cNvSpPr/>
          <p:nvPr/>
        </p:nvSpPr>
        <p:spPr>
          <a:xfrm>
            <a:off x="7342325" y="1731181"/>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Helvetica Neue"/>
              <a:ea typeface="Helvetica Neue"/>
              <a:cs typeface="Helvetica Neue"/>
              <a:sym typeface="Helvetica Neue"/>
            </a:endParaRPr>
          </a:p>
        </p:txBody>
      </p:sp>
      <p:sp>
        <p:nvSpPr>
          <p:cNvPr id="500" name="Google Shape;500;p50"/>
          <p:cNvSpPr txBox="1"/>
          <p:nvPr/>
        </p:nvSpPr>
        <p:spPr>
          <a:xfrm>
            <a:off x="5754075" y="1565913"/>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a:solidFill>
                  <a:schemeClr val="dk1"/>
                </a:solidFill>
                <a:latin typeface="Helvetica Neue"/>
                <a:ea typeface="Helvetica Neue"/>
                <a:cs typeface="Helvetica Neue"/>
                <a:sym typeface="Helvetica Neue"/>
              </a:rPr>
              <a:t>YES</a:t>
            </a:r>
            <a:endParaRPr sz="1000">
              <a:solidFill>
                <a:schemeClr val="dk1"/>
              </a:solidFill>
              <a:latin typeface="Helvetica Neue"/>
              <a:ea typeface="Helvetica Neue"/>
              <a:cs typeface="Helvetica Neue"/>
              <a:sym typeface="Helvetica Neue"/>
            </a:endParaRPr>
          </a:p>
        </p:txBody>
      </p:sp>
      <p:sp>
        <p:nvSpPr>
          <p:cNvPr id="501" name="Google Shape;501;p50"/>
          <p:cNvSpPr/>
          <p:nvPr/>
        </p:nvSpPr>
        <p:spPr>
          <a:xfrm>
            <a:off x="6326900" y="1731181"/>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Helvetica Neue"/>
              <a:ea typeface="Helvetica Neue"/>
              <a:cs typeface="Helvetica Neue"/>
              <a:sym typeface="Helvetica Neue"/>
            </a:endParaRPr>
          </a:p>
        </p:txBody>
      </p:sp>
      <p:sp>
        <p:nvSpPr>
          <p:cNvPr id="502" name="Google Shape;502;p50"/>
          <p:cNvSpPr txBox="1"/>
          <p:nvPr/>
        </p:nvSpPr>
        <p:spPr>
          <a:xfrm>
            <a:off x="6823050" y="1565913"/>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a:solidFill>
                  <a:schemeClr val="dk1"/>
                </a:solidFill>
                <a:latin typeface="Helvetica Neue"/>
                <a:ea typeface="Helvetica Neue"/>
                <a:cs typeface="Helvetica Neue"/>
                <a:sym typeface="Helvetica Neue"/>
              </a:rPr>
              <a:t>NO</a:t>
            </a:r>
            <a:endParaRPr sz="1000">
              <a:solidFill>
                <a:schemeClr val="dk1"/>
              </a:solidFill>
              <a:latin typeface="Helvetica Neue"/>
              <a:ea typeface="Helvetica Neue"/>
              <a:cs typeface="Helvetica Neue"/>
              <a:sym typeface="Helvetica Neue"/>
            </a:endParaRPr>
          </a:p>
        </p:txBody>
      </p:sp>
      <p:pic>
        <p:nvPicPr>
          <p:cNvPr id="503" name="Google Shape;503;p50"/>
          <p:cNvPicPr preferRelativeResize="0"/>
          <p:nvPr/>
        </p:nvPicPr>
        <p:blipFill>
          <a:blip r:embed="rId3">
            <a:alphaModFix/>
          </a:blip>
          <a:stretch>
            <a:fillRect/>
          </a:stretch>
        </p:blipFill>
        <p:spPr>
          <a:xfrm>
            <a:off x="4631250" y="2820947"/>
            <a:ext cx="3125524" cy="2086275"/>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507"/>
        <p:cNvGrpSpPr/>
        <p:nvPr/>
      </p:nvGrpSpPr>
      <p:grpSpPr>
        <a:xfrm>
          <a:off x="0" y="0"/>
          <a:ext cx="0" cy="0"/>
          <a:chOff x="0" y="0"/>
          <a:chExt cx="0" cy="0"/>
        </a:xfrm>
      </p:grpSpPr>
      <p:sp>
        <p:nvSpPr>
          <p:cNvPr id="508" name="Google Shape;508;p5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Clr>
                <a:schemeClr val="dk1"/>
              </a:buClr>
              <a:buSzPct val="78571"/>
              <a:buFont typeface="Arial"/>
              <a:buNone/>
            </a:pPr>
            <a:r>
              <a:rPr lang="de" sz="1400">
                <a:latin typeface="Helvetica Neue"/>
                <a:ea typeface="Helvetica Neue"/>
                <a:cs typeface="Helvetica Neue"/>
                <a:sym typeface="Helvetica Neue"/>
              </a:rPr>
              <a:t>Please provide the links to publications or photos of publications that includes urticaria physicians names.</a:t>
            </a:r>
            <a:endParaRPr/>
          </a:p>
        </p:txBody>
      </p:sp>
      <p:pic>
        <p:nvPicPr>
          <p:cNvPr id="509" name="Google Shape;509;p51"/>
          <p:cNvPicPr preferRelativeResize="0"/>
          <p:nvPr/>
        </p:nvPicPr>
        <p:blipFill>
          <a:blip r:embed="rId3">
            <a:alphaModFix/>
          </a:blip>
          <a:stretch>
            <a:fillRect/>
          </a:stretch>
        </p:blipFill>
        <p:spPr>
          <a:xfrm>
            <a:off x="4298925" y="1083122"/>
            <a:ext cx="3125524" cy="2086275"/>
          </a:xfrm>
          <a:prstGeom prst="rect">
            <a:avLst/>
          </a:prstGeom>
          <a:noFill/>
          <a:ln>
            <a:noFill/>
          </a:ln>
        </p:spPr>
      </p:pic>
      <p:pic>
        <p:nvPicPr>
          <p:cNvPr id="510" name="Google Shape;510;p51"/>
          <p:cNvPicPr preferRelativeResize="0"/>
          <p:nvPr/>
        </p:nvPicPr>
        <p:blipFill>
          <a:blip r:embed="rId3">
            <a:alphaModFix/>
          </a:blip>
          <a:stretch>
            <a:fillRect/>
          </a:stretch>
        </p:blipFill>
        <p:spPr>
          <a:xfrm>
            <a:off x="652225" y="1105659"/>
            <a:ext cx="3125524" cy="2086275"/>
          </a:xfrm>
          <a:prstGeom prst="rect">
            <a:avLst/>
          </a:prstGeom>
          <a:noFill/>
          <a:ln>
            <a:noFill/>
          </a:ln>
        </p:spPr>
      </p:pic>
      <p:graphicFrame>
        <p:nvGraphicFramePr>
          <p:cNvPr id="511" name="Google Shape;511;p51"/>
          <p:cNvGraphicFramePr/>
          <p:nvPr/>
        </p:nvGraphicFramePr>
        <p:xfrm>
          <a:off x="652225" y="3524250"/>
          <a:ext cx="3000000" cy="3000000"/>
        </p:xfrm>
        <a:graphic>
          <a:graphicData uri="http://schemas.openxmlformats.org/drawingml/2006/table">
            <a:tbl>
              <a:tblPr>
                <a:noFill/>
                <a:tableStyleId>{F50D1D8A-4896-4D42-BC95-2E5DB4B98F3A}</a:tableStyleId>
              </a:tblPr>
              <a:tblGrid>
                <a:gridCol w="7310750">
                  <a:extLst>
                    <a:ext uri="{9D8B030D-6E8A-4147-A177-3AD203B41FA5}">
                      <a16:colId xmlns:a16="http://schemas.microsoft.com/office/drawing/2014/main" val="20000"/>
                    </a:ext>
                  </a:extLst>
                </a:gridCol>
              </a:tblGrid>
              <a:tr h="381000">
                <a:tc>
                  <a:txBody>
                    <a:bodyPr/>
                    <a:lstStyle/>
                    <a:p>
                      <a:pPr marL="0" lvl="0" indent="0" algn="l" rtl="0">
                        <a:spcBef>
                          <a:spcPts val="0"/>
                        </a:spcBef>
                        <a:spcAft>
                          <a:spcPts val="0"/>
                        </a:spcAft>
                        <a:buClr>
                          <a:schemeClr val="dk1"/>
                        </a:buClr>
                        <a:buSzPts val="1100"/>
                        <a:buFont typeface="Arial"/>
                        <a:buNone/>
                      </a:pPr>
                      <a:r>
                        <a:rPr lang="de" sz="1000">
                          <a:solidFill>
                            <a:srgbClr val="1155CC"/>
                          </a:solidFill>
                          <a:latin typeface="Helvetica Neue"/>
                          <a:ea typeface="Helvetica Neue"/>
                          <a:cs typeface="Helvetica Neue"/>
                          <a:sym typeface="Helvetica Neue"/>
                        </a:rPr>
                        <a:t>Please provide citations or links to publications</a:t>
                      </a:r>
                      <a:endParaRPr sz="1000"/>
                    </a:p>
                  </a:txBody>
                  <a:tcPr marL="91425" marR="91425" marT="91425" marB="91425">
                    <a:solidFill>
                      <a:srgbClr val="F3F3F3"/>
                    </a:solidFill>
                  </a:tcPr>
                </a:tc>
                <a:extLst>
                  <a:ext uri="{0D108BD9-81ED-4DB2-BD59-A6C34878D82A}">
                    <a16:rowId xmlns:a16="http://schemas.microsoft.com/office/drawing/2014/main" val="10000"/>
                  </a:ext>
                </a:extLst>
              </a:tr>
              <a:tr h="381000">
                <a:tc>
                  <a:txBody>
                    <a:bodyPr/>
                    <a:lstStyle/>
                    <a:p>
                      <a:pPr marL="0" lvl="0" indent="0" algn="l" rtl="0">
                        <a:spcBef>
                          <a:spcPts val="0"/>
                        </a:spcBef>
                        <a:spcAft>
                          <a:spcPts val="0"/>
                        </a:spcAft>
                        <a:buNone/>
                      </a:pPr>
                      <a:r>
                        <a:rPr lang="de" sz="1000">
                          <a:solidFill>
                            <a:schemeClr val="lt2"/>
                          </a:solidFill>
                          <a:latin typeface="Helvetica Neue"/>
                          <a:ea typeface="Helvetica Neue"/>
                          <a:cs typeface="Helvetica Neue"/>
                          <a:sym typeface="Helvetica Neue"/>
                        </a:rPr>
                        <a:t>x</a:t>
                      </a:r>
                      <a:endParaRPr sz="1000"/>
                    </a:p>
                  </a:txBody>
                  <a:tcPr marL="91425" marR="91425" marT="91425" marB="91425"/>
                </a:tc>
                <a:extLst>
                  <a:ext uri="{0D108BD9-81ED-4DB2-BD59-A6C34878D82A}">
                    <a16:rowId xmlns:a16="http://schemas.microsoft.com/office/drawing/2014/main" val="10001"/>
                  </a:ext>
                </a:extLst>
              </a:tr>
              <a:tr h="381000">
                <a:tc>
                  <a:txBody>
                    <a:bodyPr/>
                    <a:lstStyle/>
                    <a:p>
                      <a:pPr marL="0" lvl="0" indent="0" algn="l" rtl="0">
                        <a:spcBef>
                          <a:spcPts val="0"/>
                        </a:spcBef>
                        <a:spcAft>
                          <a:spcPts val="0"/>
                        </a:spcAft>
                        <a:buNone/>
                      </a:pPr>
                      <a:endParaRPr sz="1000"/>
                    </a:p>
                  </a:txBody>
                  <a:tcPr marL="91425" marR="91425" marT="91425" marB="91425"/>
                </a:tc>
                <a:extLst>
                  <a:ext uri="{0D108BD9-81ED-4DB2-BD59-A6C34878D82A}">
                    <a16:rowId xmlns:a16="http://schemas.microsoft.com/office/drawing/2014/main" val="10002"/>
                  </a:ext>
                </a:extLst>
              </a:tr>
              <a:tr h="381000">
                <a:tc>
                  <a:txBody>
                    <a:bodyPr/>
                    <a:lstStyle/>
                    <a:p>
                      <a:pPr marL="0" lvl="0" indent="0" algn="l" rtl="0">
                        <a:spcBef>
                          <a:spcPts val="0"/>
                        </a:spcBef>
                        <a:spcAft>
                          <a:spcPts val="0"/>
                        </a:spcAft>
                        <a:buNone/>
                      </a:pPr>
                      <a:endParaRPr sz="1000"/>
                    </a:p>
                  </a:txBody>
                  <a:tcPr marL="91425" marR="91425" marT="91425" marB="91425"/>
                </a:tc>
                <a:extLst>
                  <a:ext uri="{0D108BD9-81ED-4DB2-BD59-A6C34878D82A}">
                    <a16:rowId xmlns:a16="http://schemas.microsoft.com/office/drawing/2014/main" val="10003"/>
                  </a:ext>
                </a:extLst>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1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p>
            <a:pPr marL="0" lvl="0" indent="0" algn="l" rtl="0">
              <a:lnSpc>
                <a:spcPct val="90000"/>
              </a:lnSpc>
              <a:spcBef>
                <a:spcPts val="0"/>
              </a:spcBef>
              <a:spcAft>
                <a:spcPts val="0"/>
              </a:spcAft>
              <a:buClr>
                <a:schemeClr val="dk1"/>
              </a:buClr>
              <a:buSzPts val="4400"/>
              <a:buFont typeface="Calibri"/>
              <a:buNone/>
            </a:pPr>
            <a:r>
              <a:rPr lang="de" sz="1600">
                <a:solidFill>
                  <a:srgbClr val="1155CC"/>
                </a:solidFill>
                <a:latin typeface="Helvetica Neue"/>
                <a:ea typeface="Helvetica Neue"/>
                <a:cs typeface="Helvetica Neue"/>
                <a:sym typeface="Helvetica Neue"/>
              </a:rPr>
              <a:t>1. Hospital settings</a:t>
            </a:r>
            <a:endParaRPr sz="1600">
              <a:solidFill>
                <a:srgbClr val="1155CC"/>
              </a:solidFill>
              <a:latin typeface="Helvetica Neue"/>
              <a:ea typeface="Helvetica Neue"/>
              <a:cs typeface="Helvetica Neue"/>
              <a:sym typeface="Helvetica Neue"/>
            </a:endParaRPr>
          </a:p>
        </p:txBody>
      </p:sp>
      <p:sp>
        <p:nvSpPr>
          <p:cNvPr id="82" name="Google Shape;82;p16"/>
          <p:cNvSpPr txBox="1"/>
          <p:nvPr/>
        </p:nvSpPr>
        <p:spPr>
          <a:xfrm>
            <a:off x="3309525" y="4705750"/>
            <a:ext cx="957900" cy="32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de" sz="900">
                <a:latin typeface="Helvetica Neue"/>
                <a:ea typeface="Helvetica Neue"/>
                <a:cs typeface="Helvetica Neue"/>
                <a:sym typeface="Helvetica Neue"/>
              </a:rPr>
              <a:t>Photo of clinic </a:t>
            </a:r>
            <a:endParaRPr sz="900">
              <a:latin typeface="Helvetica Neue"/>
              <a:ea typeface="Helvetica Neue"/>
              <a:cs typeface="Helvetica Neue"/>
              <a:sym typeface="Helvetica Neue"/>
            </a:endParaRPr>
          </a:p>
        </p:txBody>
      </p:sp>
      <p:pic>
        <p:nvPicPr>
          <p:cNvPr id="83" name="Google Shape;83;p16"/>
          <p:cNvPicPr preferRelativeResize="0"/>
          <p:nvPr/>
        </p:nvPicPr>
        <p:blipFill>
          <a:blip r:embed="rId3">
            <a:alphaModFix/>
          </a:blip>
          <a:stretch>
            <a:fillRect/>
          </a:stretch>
        </p:blipFill>
        <p:spPr>
          <a:xfrm>
            <a:off x="4359350" y="1996625"/>
            <a:ext cx="4542660" cy="3032226"/>
          </a:xfrm>
          <a:prstGeom prst="rect">
            <a:avLst/>
          </a:prstGeom>
          <a:noFill/>
          <a:ln>
            <a:noFill/>
          </a:ln>
        </p:spPr>
      </p:pic>
      <p:sp>
        <p:nvSpPr>
          <p:cNvPr id="84" name="Google Shape;84;p16"/>
          <p:cNvSpPr txBox="1"/>
          <p:nvPr/>
        </p:nvSpPr>
        <p:spPr>
          <a:xfrm>
            <a:off x="734650" y="2902175"/>
            <a:ext cx="828600" cy="6696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0"/>
              </a:spcAft>
              <a:buNone/>
            </a:pPr>
            <a:r>
              <a:rPr lang="de" sz="1000">
                <a:solidFill>
                  <a:schemeClr val="dk1"/>
                </a:solidFill>
                <a:latin typeface="Helvetica Neue"/>
                <a:ea typeface="Helvetica Neue"/>
                <a:cs typeface="Helvetica Neue"/>
                <a:sym typeface="Helvetica Neue"/>
              </a:rPr>
              <a:t>YES</a:t>
            </a:r>
            <a:endParaRPr sz="1000">
              <a:solidFill>
                <a:schemeClr val="dk1"/>
              </a:solidFill>
              <a:latin typeface="Helvetica Neue"/>
              <a:ea typeface="Helvetica Neue"/>
              <a:cs typeface="Helvetica Neue"/>
              <a:sym typeface="Helvetica Neue"/>
            </a:endParaRPr>
          </a:p>
          <a:p>
            <a:pPr marL="0" lvl="0" indent="0" algn="l" rtl="0">
              <a:lnSpc>
                <a:spcPct val="115000"/>
              </a:lnSpc>
              <a:spcBef>
                <a:spcPts val="1200"/>
              </a:spcBef>
              <a:spcAft>
                <a:spcPts val="1200"/>
              </a:spcAft>
              <a:buNone/>
            </a:pPr>
            <a:r>
              <a:rPr lang="de" sz="1000">
                <a:solidFill>
                  <a:schemeClr val="dk1"/>
                </a:solidFill>
                <a:latin typeface="Helvetica Neue"/>
                <a:ea typeface="Helvetica Neue"/>
                <a:cs typeface="Helvetica Neue"/>
                <a:sym typeface="Helvetica Neue"/>
              </a:rPr>
              <a:t>NO</a:t>
            </a:r>
            <a:endParaRPr sz="1000">
              <a:solidFill>
                <a:schemeClr val="dk1"/>
              </a:solidFill>
              <a:latin typeface="Helvetica Neue"/>
              <a:ea typeface="Helvetica Neue"/>
              <a:cs typeface="Helvetica Neue"/>
              <a:sym typeface="Helvetica Neue"/>
            </a:endParaRPr>
          </a:p>
        </p:txBody>
      </p:sp>
      <p:sp>
        <p:nvSpPr>
          <p:cNvPr id="85" name="Google Shape;85;p16"/>
          <p:cNvSpPr/>
          <p:nvPr/>
        </p:nvSpPr>
        <p:spPr>
          <a:xfrm>
            <a:off x="1189200" y="3404356"/>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16"/>
          <p:cNvSpPr/>
          <p:nvPr/>
        </p:nvSpPr>
        <p:spPr>
          <a:xfrm>
            <a:off x="1189200" y="3088456"/>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16"/>
          <p:cNvSpPr txBox="1"/>
          <p:nvPr/>
        </p:nvSpPr>
        <p:spPr>
          <a:xfrm>
            <a:off x="589100" y="1993500"/>
            <a:ext cx="3210000" cy="800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de" sz="1000">
                <a:solidFill>
                  <a:srgbClr val="1155CC"/>
                </a:solidFill>
                <a:latin typeface="Helvetica Neue"/>
                <a:ea typeface="Helvetica Neue"/>
                <a:cs typeface="Helvetica Neue"/>
                <a:sym typeface="Helvetica Neue"/>
              </a:rPr>
              <a:t>Deliverable:</a:t>
            </a:r>
            <a:endParaRPr sz="1000">
              <a:solidFill>
                <a:srgbClr val="1155CC"/>
              </a:solidFill>
              <a:latin typeface="Helvetica Neue"/>
              <a:ea typeface="Helvetica Neue"/>
              <a:cs typeface="Helvetica Neue"/>
              <a:sym typeface="Helvetica Neue"/>
            </a:endParaRPr>
          </a:p>
          <a:p>
            <a:pPr marL="0" lvl="0" indent="0" algn="l" rtl="0">
              <a:spcBef>
                <a:spcPts val="0"/>
              </a:spcBef>
              <a:spcAft>
                <a:spcPts val="0"/>
              </a:spcAft>
              <a:buNone/>
            </a:pPr>
            <a:endParaRPr sz="1000">
              <a:solidFill>
                <a:srgbClr val="1155CC"/>
              </a:solidFill>
              <a:latin typeface="Helvetica Neue"/>
              <a:ea typeface="Helvetica Neue"/>
              <a:cs typeface="Helvetica Neue"/>
              <a:sym typeface="Helvetica Neue"/>
            </a:endParaRPr>
          </a:p>
          <a:p>
            <a:pPr marL="0" lvl="0" indent="0" algn="l" rtl="0">
              <a:spcBef>
                <a:spcPts val="0"/>
              </a:spcBef>
              <a:spcAft>
                <a:spcPts val="0"/>
              </a:spcAft>
              <a:buNone/>
            </a:pPr>
            <a:r>
              <a:rPr lang="de" sz="1000">
                <a:solidFill>
                  <a:schemeClr val="dk1"/>
                </a:solidFill>
                <a:latin typeface="Helvetica Neue"/>
                <a:ea typeface="Helvetica Neue"/>
                <a:cs typeface="Helvetica Neue"/>
                <a:sym typeface="Helvetica Neue"/>
              </a:rPr>
              <a:t>Does evidence of hospital setting or affiliation with hospital exist?</a:t>
            </a:r>
            <a:endParaRPr>
              <a:latin typeface="Helvetica Neue"/>
              <a:ea typeface="Helvetica Neue"/>
              <a:cs typeface="Helvetica Neue"/>
              <a:sym typeface="Helvetica Neue"/>
            </a:endParaRPr>
          </a:p>
        </p:txBody>
      </p:sp>
      <p:sp>
        <p:nvSpPr>
          <p:cNvPr id="88" name="Google Shape;88;p16"/>
          <p:cNvSpPr txBox="1"/>
          <p:nvPr/>
        </p:nvSpPr>
        <p:spPr>
          <a:xfrm>
            <a:off x="619325" y="747050"/>
            <a:ext cx="8167800" cy="9081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0"/>
              </a:spcAft>
              <a:buClr>
                <a:schemeClr val="dk1"/>
              </a:buClr>
              <a:buSzPts val="1100"/>
              <a:buFont typeface="Arial"/>
              <a:buNone/>
            </a:pPr>
            <a:r>
              <a:rPr lang="de" sz="1000">
                <a:solidFill>
                  <a:schemeClr val="dk1"/>
                </a:solidFill>
                <a:latin typeface="Helvetica Neue"/>
                <a:ea typeface="Helvetica Neue"/>
                <a:cs typeface="Helvetica Neue"/>
                <a:sym typeface="Helvetica Neue"/>
              </a:rPr>
              <a:t>Center needs to be in a hospital or affiliated with a hospital with inpatient facilities to allow for extended diagnostic work up and management of exacerbation. </a:t>
            </a:r>
            <a:endParaRPr sz="1000">
              <a:solidFill>
                <a:schemeClr val="dk1"/>
              </a:solidFill>
              <a:latin typeface="Helvetica Neue"/>
              <a:ea typeface="Helvetica Neue"/>
              <a:cs typeface="Helvetica Neue"/>
              <a:sym typeface="Helvetica Neue"/>
            </a:endParaRPr>
          </a:p>
          <a:p>
            <a:pPr marL="0" lvl="0" indent="0" algn="l" rtl="0">
              <a:spcBef>
                <a:spcPts val="1200"/>
              </a:spcBef>
              <a:spcAft>
                <a:spcPts val="0"/>
              </a:spcAft>
              <a:buNone/>
            </a:pPr>
            <a:endParaRPr>
              <a:latin typeface="Helvetica Neue"/>
              <a:ea typeface="Helvetica Neue"/>
              <a:cs typeface="Helvetica Neue"/>
              <a:sym typeface="Helvetica Neue"/>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515"/>
        <p:cNvGrpSpPr/>
        <p:nvPr/>
      </p:nvGrpSpPr>
      <p:grpSpPr>
        <a:xfrm>
          <a:off x="0" y="0"/>
          <a:ext cx="0" cy="0"/>
          <a:chOff x="0" y="0"/>
          <a:chExt cx="0" cy="0"/>
        </a:xfrm>
      </p:grpSpPr>
      <p:sp>
        <p:nvSpPr>
          <p:cNvPr id="516" name="Google Shape;516;p52"/>
          <p:cNvSpPr txBox="1">
            <a:spLocks noGrp="1"/>
          </p:cNvSpPr>
          <p:nvPr>
            <p:ph type="title"/>
          </p:nvPr>
        </p:nvSpPr>
        <p:spPr>
          <a:xfrm>
            <a:off x="311700" y="445025"/>
            <a:ext cx="8520600" cy="400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de" sz="1600">
                <a:solidFill>
                  <a:srgbClr val="1155CC"/>
                </a:solidFill>
                <a:latin typeface="Helvetica Neue"/>
                <a:ea typeface="Helvetica Neue"/>
                <a:cs typeface="Helvetica Neue"/>
                <a:sym typeface="Helvetica Neue"/>
              </a:rPr>
              <a:t>28. Clinical trials</a:t>
            </a:r>
            <a:endParaRPr sz="1600">
              <a:solidFill>
                <a:srgbClr val="1155CC"/>
              </a:solidFill>
              <a:latin typeface="Helvetica Neue"/>
              <a:ea typeface="Helvetica Neue"/>
              <a:cs typeface="Helvetica Neue"/>
              <a:sym typeface="Helvetica Neue"/>
            </a:endParaRPr>
          </a:p>
          <a:p>
            <a:pPr marL="0" lvl="0" indent="0" algn="l" rtl="0">
              <a:spcBef>
                <a:spcPts val="0"/>
              </a:spcBef>
              <a:spcAft>
                <a:spcPts val="0"/>
              </a:spcAft>
              <a:buSzPts val="990"/>
              <a:buNone/>
            </a:pPr>
            <a:endParaRPr sz="2520">
              <a:latin typeface="Helvetica Neue"/>
              <a:ea typeface="Helvetica Neue"/>
              <a:cs typeface="Helvetica Neue"/>
              <a:sym typeface="Helvetica Neue"/>
            </a:endParaRPr>
          </a:p>
        </p:txBody>
      </p:sp>
      <p:sp>
        <p:nvSpPr>
          <p:cNvPr id="517" name="Google Shape;517;p52"/>
          <p:cNvSpPr txBox="1">
            <a:spLocks noGrp="1"/>
          </p:cNvSpPr>
          <p:nvPr>
            <p:ph type="body" idx="1"/>
          </p:nvPr>
        </p:nvSpPr>
        <p:spPr>
          <a:xfrm>
            <a:off x="635800" y="800375"/>
            <a:ext cx="6984300" cy="338700"/>
          </a:xfrm>
          <a:prstGeom prst="rect">
            <a:avLst/>
          </a:prstGeom>
        </p:spPr>
        <p:txBody>
          <a:bodyPr spcFirstLastPara="1" wrap="square" lIns="91425" tIns="91425" rIns="91425" bIns="91425" anchor="t" anchorCtr="0">
            <a:normAutofit fontScale="25000" lnSpcReduction="20000"/>
          </a:bodyPr>
          <a:lstStyle/>
          <a:p>
            <a:pPr marL="0" lvl="0" indent="0" algn="l" rtl="0">
              <a:spcBef>
                <a:spcPts val="600"/>
              </a:spcBef>
              <a:spcAft>
                <a:spcPts val="1200"/>
              </a:spcAft>
              <a:buNone/>
            </a:pPr>
            <a:r>
              <a:rPr lang="de" sz="1000">
                <a:solidFill>
                  <a:srgbClr val="000000"/>
                </a:solidFill>
                <a:latin typeface="Helvetica Neue"/>
                <a:ea typeface="Helvetica Neue"/>
                <a:cs typeface="Helvetica Neue"/>
                <a:sym typeface="Helvetica Neue"/>
              </a:rPr>
              <a:t>Center needs to participation in clinical trials, pharma- and/or investigator-initiated; diagnostic and/or therapeutic trials.</a:t>
            </a:r>
            <a:endParaRPr>
              <a:latin typeface="Helvetica Neue"/>
              <a:ea typeface="Helvetica Neue"/>
              <a:cs typeface="Helvetica Neue"/>
              <a:sym typeface="Helvetica Neue"/>
            </a:endParaRPr>
          </a:p>
        </p:txBody>
      </p:sp>
      <p:sp>
        <p:nvSpPr>
          <p:cNvPr id="518" name="Google Shape;518;p52"/>
          <p:cNvSpPr txBox="1"/>
          <p:nvPr/>
        </p:nvSpPr>
        <p:spPr>
          <a:xfrm>
            <a:off x="715325" y="2672075"/>
            <a:ext cx="7224900" cy="954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de" sz="1000">
                <a:solidFill>
                  <a:srgbClr val="1155CC"/>
                </a:solidFill>
                <a:latin typeface="Helvetica Neue"/>
                <a:ea typeface="Helvetica Neue"/>
                <a:cs typeface="Helvetica Neue"/>
                <a:sym typeface="Helvetica Neue"/>
              </a:rPr>
              <a:t>Please provide the names for the clinical trials</a:t>
            </a:r>
            <a:endParaRPr sz="1000">
              <a:solidFill>
                <a:srgbClr val="1155CC"/>
              </a:solidFill>
              <a:latin typeface="Helvetica Neue"/>
              <a:ea typeface="Helvetica Neue"/>
              <a:cs typeface="Helvetica Neue"/>
              <a:sym typeface="Helvetica Neue"/>
            </a:endParaRPr>
          </a:p>
          <a:p>
            <a:pPr marL="0" lvl="0" indent="0" algn="l" rtl="0">
              <a:spcBef>
                <a:spcPts val="0"/>
              </a:spcBef>
              <a:spcAft>
                <a:spcPts val="0"/>
              </a:spcAft>
              <a:buNone/>
            </a:pPr>
            <a:endParaRPr sz="1000">
              <a:solidFill>
                <a:srgbClr val="1155CC"/>
              </a:solidFill>
              <a:latin typeface="Helvetica Neue"/>
              <a:ea typeface="Helvetica Neue"/>
              <a:cs typeface="Helvetica Neue"/>
              <a:sym typeface="Helvetica Neue"/>
            </a:endParaRPr>
          </a:p>
          <a:p>
            <a:pPr marL="457200" lvl="0" indent="-292100" algn="l" rtl="0">
              <a:lnSpc>
                <a:spcPct val="200000"/>
              </a:lnSpc>
              <a:spcBef>
                <a:spcPts val="0"/>
              </a:spcBef>
              <a:spcAft>
                <a:spcPts val="0"/>
              </a:spcAft>
              <a:buSzPts val="1000"/>
              <a:buFont typeface="Helvetica Neue"/>
              <a:buAutoNum type="arabicPeriod"/>
            </a:pPr>
            <a:r>
              <a:rPr lang="de" sz="1000">
                <a:latin typeface="Helvetica Neue"/>
                <a:ea typeface="Helvetica Neue"/>
                <a:cs typeface="Helvetica Neue"/>
                <a:sym typeface="Helvetica Neue"/>
              </a:rPr>
              <a:t>Pharma initiated:</a:t>
            </a:r>
            <a:endParaRPr sz="1000">
              <a:latin typeface="Helvetica Neue"/>
              <a:ea typeface="Helvetica Neue"/>
              <a:cs typeface="Helvetica Neue"/>
              <a:sym typeface="Helvetica Neue"/>
            </a:endParaRPr>
          </a:p>
          <a:p>
            <a:pPr marL="457200" lvl="0" indent="-292100" algn="l" rtl="0">
              <a:lnSpc>
                <a:spcPct val="200000"/>
              </a:lnSpc>
              <a:spcBef>
                <a:spcPts val="0"/>
              </a:spcBef>
              <a:spcAft>
                <a:spcPts val="0"/>
              </a:spcAft>
              <a:buSzPts val="1000"/>
              <a:buFont typeface="Helvetica Neue"/>
              <a:buAutoNum type="arabicPeriod"/>
            </a:pPr>
            <a:r>
              <a:rPr lang="de" sz="1000">
                <a:latin typeface="Helvetica Neue"/>
                <a:ea typeface="Helvetica Neue"/>
                <a:cs typeface="Helvetica Neue"/>
                <a:sym typeface="Helvetica Neue"/>
              </a:rPr>
              <a:t>Investigator initiated: </a:t>
            </a:r>
            <a:endParaRPr sz="1000">
              <a:latin typeface="Helvetica Neue"/>
              <a:ea typeface="Helvetica Neue"/>
              <a:cs typeface="Helvetica Neue"/>
              <a:sym typeface="Helvetica Neue"/>
            </a:endParaRPr>
          </a:p>
        </p:txBody>
      </p:sp>
      <p:sp>
        <p:nvSpPr>
          <p:cNvPr id="519" name="Google Shape;519;p52"/>
          <p:cNvSpPr txBox="1"/>
          <p:nvPr/>
        </p:nvSpPr>
        <p:spPr>
          <a:xfrm>
            <a:off x="720350" y="1169950"/>
            <a:ext cx="4045500" cy="10620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0"/>
              </a:spcAft>
              <a:buClr>
                <a:schemeClr val="dk1"/>
              </a:buClr>
              <a:buSzPts val="1100"/>
              <a:buFont typeface="Arial"/>
              <a:buNone/>
            </a:pPr>
            <a:r>
              <a:rPr lang="de" sz="1000">
                <a:solidFill>
                  <a:srgbClr val="1155CC"/>
                </a:solidFill>
                <a:latin typeface="Helvetica Neue"/>
                <a:ea typeface="Helvetica Neue"/>
                <a:cs typeface="Helvetica Neue"/>
                <a:sym typeface="Helvetica Neue"/>
              </a:rPr>
              <a:t>Deliverable</a:t>
            </a:r>
            <a:endParaRPr sz="1000">
              <a:solidFill>
                <a:srgbClr val="1155CC"/>
              </a:solidFill>
              <a:latin typeface="Helvetica Neue"/>
              <a:ea typeface="Helvetica Neue"/>
              <a:cs typeface="Helvetica Neue"/>
              <a:sym typeface="Helvetica Neue"/>
            </a:endParaRPr>
          </a:p>
          <a:p>
            <a:pPr marL="0" lvl="0" indent="0" algn="l" rtl="0">
              <a:lnSpc>
                <a:spcPct val="115000"/>
              </a:lnSpc>
              <a:spcBef>
                <a:spcPts val="1200"/>
              </a:spcBef>
              <a:spcAft>
                <a:spcPts val="0"/>
              </a:spcAft>
              <a:buClr>
                <a:schemeClr val="dk1"/>
              </a:buClr>
              <a:buSzPts val="1100"/>
              <a:buFont typeface="Arial"/>
              <a:buNone/>
            </a:pPr>
            <a:r>
              <a:rPr lang="de" sz="1000">
                <a:solidFill>
                  <a:schemeClr val="dk1"/>
                </a:solidFill>
                <a:latin typeface="Helvetica Neue"/>
                <a:ea typeface="Helvetica Neue"/>
                <a:cs typeface="Helvetica Neue"/>
                <a:sym typeface="Helvetica Neue"/>
              </a:rPr>
              <a:t>Do you have 0.5 trials in urticaria per year per center physician?</a:t>
            </a:r>
            <a:endParaRPr sz="1000">
              <a:solidFill>
                <a:schemeClr val="dk1"/>
              </a:solidFill>
              <a:latin typeface="Helvetica Neue"/>
              <a:ea typeface="Helvetica Neue"/>
              <a:cs typeface="Helvetica Neue"/>
              <a:sym typeface="Helvetica Neue"/>
            </a:endParaRPr>
          </a:p>
          <a:p>
            <a:pPr marL="0" lvl="0" indent="0" algn="l" rtl="0">
              <a:spcBef>
                <a:spcPts val="1200"/>
              </a:spcBef>
              <a:spcAft>
                <a:spcPts val="0"/>
              </a:spcAft>
              <a:buNone/>
            </a:pPr>
            <a:endParaRPr>
              <a:latin typeface="Helvetica Neue"/>
              <a:ea typeface="Helvetica Neue"/>
              <a:cs typeface="Helvetica Neue"/>
              <a:sym typeface="Helvetica Neue"/>
            </a:endParaRPr>
          </a:p>
        </p:txBody>
      </p:sp>
      <p:sp>
        <p:nvSpPr>
          <p:cNvPr id="520" name="Google Shape;520;p52"/>
          <p:cNvSpPr/>
          <p:nvPr/>
        </p:nvSpPr>
        <p:spPr>
          <a:xfrm>
            <a:off x="7060375" y="1692427"/>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Helvetica Neue"/>
              <a:ea typeface="Helvetica Neue"/>
              <a:cs typeface="Helvetica Neue"/>
              <a:sym typeface="Helvetica Neue"/>
            </a:endParaRPr>
          </a:p>
        </p:txBody>
      </p:sp>
      <p:sp>
        <p:nvSpPr>
          <p:cNvPr id="521" name="Google Shape;521;p52"/>
          <p:cNvSpPr txBox="1"/>
          <p:nvPr/>
        </p:nvSpPr>
        <p:spPr>
          <a:xfrm>
            <a:off x="5472125" y="1518613"/>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a:solidFill>
                  <a:schemeClr val="dk1"/>
                </a:solidFill>
                <a:latin typeface="Helvetica Neue"/>
                <a:ea typeface="Helvetica Neue"/>
                <a:cs typeface="Helvetica Neue"/>
                <a:sym typeface="Helvetica Neue"/>
              </a:rPr>
              <a:t>YES</a:t>
            </a:r>
            <a:endParaRPr sz="1000">
              <a:solidFill>
                <a:schemeClr val="dk1"/>
              </a:solidFill>
              <a:latin typeface="Helvetica Neue"/>
              <a:ea typeface="Helvetica Neue"/>
              <a:cs typeface="Helvetica Neue"/>
              <a:sym typeface="Helvetica Neue"/>
            </a:endParaRPr>
          </a:p>
        </p:txBody>
      </p:sp>
      <p:sp>
        <p:nvSpPr>
          <p:cNvPr id="522" name="Google Shape;522;p52"/>
          <p:cNvSpPr/>
          <p:nvPr/>
        </p:nvSpPr>
        <p:spPr>
          <a:xfrm>
            <a:off x="6044950" y="1692427"/>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Helvetica Neue"/>
              <a:ea typeface="Helvetica Neue"/>
              <a:cs typeface="Helvetica Neue"/>
              <a:sym typeface="Helvetica Neue"/>
            </a:endParaRPr>
          </a:p>
        </p:txBody>
      </p:sp>
      <p:sp>
        <p:nvSpPr>
          <p:cNvPr id="523" name="Google Shape;523;p52"/>
          <p:cNvSpPr txBox="1"/>
          <p:nvPr/>
        </p:nvSpPr>
        <p:spPr>
          <a:xfrm>
            <a:off x="6541100" y="1518613"/>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a:solidFill>
                  <a:schemeClr val="dk1"/>
                </a:solidFill>
                <a:latin typeface="Helvetica Neue"/>
                <a:ea typeface="Helvetica Neue"/>
                <a:cs typeface="Helvetica Neue"/>
                <a:sym typeface="Helvetica Neue"/>
              </a:rPr>
              <a:t>NO</a:t>
            </a:r>
            <a:endParaRPr sz="1000">
              <a:solidFill>
                <a:schemeClr val="dk1"/>
              </a:solidFill>
              <a:latin typeface="Helvetica Neue"/>
              <a:ea typeface="Helvetica Neue"/>
              <a:cs typeface="Helvetica Neue"/>
              <a:sym typeface="Helvetica Neue"/>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527"/>
        <p:cNvGrpSpPr/>
        <p:nvPr/>
      </p:nvGrpSpPr>
      <p:grpSpPr>
        <a:xfrm>
          <a:off x="0" y="0"/>
          <a:ext cx="0" cy="0"/>
          <a:chOff x="0" y="0"/>
          <a:chExt cx="0" cy="0"/>
        </a:xfrm>
      </p:grpSpPr>
      <p:sp>
        <p:nvSpPr>
          <p:cNvPr id="528" name="Google Shape;528;p5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de" sz="1600">
                <a:solidFill>
                  <a:srgbClr val="1155CC"/>
                </a:solidFill>
                <a:latin typeface="Helvetica Neue"/>
                <a:ea typeface="Helvetica Neue"/>
                <a:cs typeface="Helvetica Neue"/>
                <a:sym typeface="Helvetica Neue"/>
              </a:rPr>
              <a:t>29. Participation in registry</a:t>
            </a:r>
            <a:endParaRPr sz="1600">
              <a:solidFill>
                <a:srgbClr val="1155CC"/>
              </a:solidFill>
              <a:latin typeface="Helvetica Neue"/>
              <a:ea typeface="Helvetica Neue"/>
              <a:cs typeface="Helvetica Neue"/>
              <a:sym typeface="Helvetica Neue"/>
            </a:endParaRPr>
          </a:p>
        </p:txBody>
      </p:sp>
      <p:sp>
        <p:nvSpPr>
          <p:cNvPr id="529" name="Google Shape;529;p53"/>
          <p:cNvSpPr txBox="1">
            <a:spLocks noGrp="1"/>
          </p:cNvSpPr>
          <p:nvPr>
            <p:ph type="body" idx="1"/>
          </p:nvPr>
        </p:nvSpPr>
        <p:spPr>
          <a:xfrm>
            <a:off x="643350" y="808725"/>
            <a:ext cx="7173900" cy="519600"/>
          </a:xfrm>
          <a:prstGeom prst="rect">
            <a:avLst/>
          </a:prstGeom>
        </p:spPr>
        <p:txBody>
          <a:bodyPr spcFirstLastPara="1" wrap="square" lIns="91425" tIns="91425" rIns="91425" bIns="91425" anchor="t" anchorCtr="0">
            <a:normAutofit fontScale="77500" lnSpcReduction="20000"/>
          </a:bodyPr>
          <a:lstStyle/>
          <a:p>
            <a:pPr marL="0" lvl="0" indent="0" algn="l" rtl="0">
              <a:spcBef>
                <a:spcPts val="0"/>
              </a:spcBef>
              <a:spcAft>
                <a:spcPts val="1200"/>
              </a:spcAft>
              <a:buNone/>
            </a:pPr>
            <a:r>
              <a:rPr lang="de" sz="1000">
                <a:solidFill>
                  <a:schemeClr val="dk1"/>
                </a:solidFill>
                <a:latin typeface="Helvetica Neue"/>
                <a:ea typeface="Helvetica Neue"/>
                <a:cs typeface="Helvetica Neue"/>
                <a:sym typeface="Helvetica Neue"/>
              </a:rPr>
              <a:t>Registries can help to better understand urticaria. Center needs to participate in international, national, and/or regional registry activities, e.g. CURE.</a:t>
            </a:r>
            <a:endParaRPr>
              <a:latin typeface="Helvetica Neue"/>
              <a:ea typeface="Helvetica Neue"/>
              <a:cs typeface="Helvetica Neue"/>
              <a:sym typeface="Helvetica Neue"/>
            </a:endParaRPr>
          </a:p>
        </p:txBody>
      </p:sp>
      <p:sp>
        <p:nvSpPr>
          <p:cNvPr id="530" name="Google Shape;530;p53"/>
          <p:cNvSpPr txBox="1"/>
          <p:nvPr/>
        </p:nvSpPr>
        <p:spPr>
          <a:xfrm>
            <a:off x="742875" y="1439425"/>
            <a:ext cx="4052700" cy="646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de" sz="1000">
                <a:solidFill>
                  <a:srgbClr val="1155CC"/>
                </a:solidFill>
                <a:latin typeface="Helvetica Neue"/>
                <a:ea typeface="Helvetica Neue"/>
                <a:cs typeface="Helvetica Neue"/>
                <a:sym typeface="Helvetica Neue"/>
              </a:rPr>
              <a:t>Deliverable</a:t>
            </a:r>
            <a:endParaRPr sz="1000">
              <a:solidFill>
                <a:srgbClr val="1155CC"/>
              </a:solidFill>
              <a:latin typeface="Helvetica Neue"/>
              <a:ea typeface="Helvetica Neue"/>
              <a:cs typeface="Helvetica Neue"/>
              <a:sym typeface="Helvetica Neue"/>
            </a:endParaRPr>
          </a:p>
          <a:p>
            <a:pPr marL="0" lvl="0" indent="0" algn="l" rtl="0">
              <a:spcBef>
                <a:spcPts val="0"/>
              </a:spcBef>
              <a:spcAft>
                <a:spcPts val="0"/>
              </a:spcAft>
              <a:buNone/>
            </a:pPr>
            <a:endParaRPr sz="1000">
              <a:solidFill>
                <a:schemeClr val="dk1"/>
              </a:solidFill>
              <a:latin typeface="Helvetica Neue"/>
              <a:ea typeface="Helvetica Neue"/>
              <a:cs typeface="Helvetica Neue"/>
              <a:sym typeface="Helvetica Neue"/>
            </a:endParaRPr>
          </a:p>
          <a:p>
            <a:pPr marL="0" lvl="0" indent="0" algn="l" rtl="0">
              <a:spcBef>
                <a:spcPts val="0"/>
              </a:spcBef>
              <a:spcAft>
                <a:spcPts val="0"/>
              </a:spcAft>
              <a:buNone/>
            </a:pPr>
            <a:r>
              <a:rPr lang="de" sz="1000">
                <a:solidFill>
                  <a:schemeClr val="dk1"/>
                </a:solidFill>
                <a:latin typeface="Helvetica Neue"/>
                <a:ea typeface="Helvetica Neue"/>
                <a:cs typeface="Helvetica Neue"/>
                <a:sym typeface="Helvetica Neue"/>
              </a:rPr>
              <a:t>Is there evidence that center contributes to a urticaria registry?</a:t>
            </a:r>
            <a:endParaRPr>
              <a:latin typeface="Helvetica Neue"/>
              <a:ea typeface="Helvetica Neue"/>
              <a:cs typeface="Helvetica Neue"/>
              <a:sym typeface="Helvetica Neue"/>
            </a:endParaRPr>
          </a:p>
        </p:txBody>
      </p:sp>
      <p:sp>
        <p:nvSpPr>
          <p:cNvPr id="531" name="Google Shape;531;p53"/>
          <p:cNvSpPr/>
          <p:nvPr/>
        </p:nvSpPr>
        <p:spPr>
          <a:xfrm>
            <a:off x="7212775" y="1912481"/>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Helvetica Neue"/>
              <a:ea typeface="Helvetica Neue"/>
              <a:cs typeface="Helvetica Neue"/>
              <a:sym typeface="Helvetica Neue"/>
            </a:endParaRPr>
          </a:p>
        </p:txBody>
      </p:sp>
      <p:sp>
        <p:nvSpPr>
          <p:cNvPr id="532" name="Google Shape;532;p53"/>
          <p:cNvSpPr txBox="1"/>
          <p:nvPr/>
        </p:nvSpPr>
        <p:spPr>
          <a:xfrm>
            <a:off x="5624525" y="1747213"/>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a:solidFill>
                  <a:schemeClr val="dk1"/>
                </a:solidFill>
                <a:latin typeface="Helvetica Neue"/>
                <a:ea typeface="Helvetica Neue"/>
                <a:cs typeface="Helvetica Neue"/>
                <a:sym typeface="Helvetica Neue"/>
              </a:rPr>
              <a:t>YES</a:t>
            </a:r>
            <a:endParaRPr sz="1000">
              <a:solidFill>
                <a:schemeClr val="dk1"/>
              </a:solidFill>
              <a:latin typeface="Helvetica Neue"/>
              <a:ea typeface="Helvetica Neue"/>
              <a:cs typeface="Helvetica Neue"/>
              <a:sym typeface="Helvetica Neue"/>
            </a:endParaRPr>
          </a:p>
        </p:txBody>
      </p:sp>
      <p:sp>
        <p:nvSpPr>
          <p:cNvPr id="533" name="Google Shape;533;p53"/>
          <p:cNvSpPr/>
          <p:nvPr/>
        </p:nvSpPr>
        <p:spPr>
          <a:xfrm>
            <a:off x="6197350" y="1912481"/>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Helvetica Neue"/>
              <a:ea typeface="Helvetica Neue"/>
              <a:cs typeface="Helvetica Neue"/>
              <a:sym typeface="Helvetica Neue"/>
            </a:endParaRPr>
          </a:p>
        </p:txBody>
      </p:sp>
      <p:sp>
        <p:nvSpPr>
          <p:cNvPr id="534" name="Google Shape;534;p53"/>
          <p:cNvSpPr txBox="1"/>
          <p:nvPr/>
        </p:nvSpPr>
        <p:spPr>
          <a:xfrm>
            <a:off x="6693500" y="1747213"/>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a:solidFill>
                  <a:schemeClr val="dk1"/>
                </a:solidFill>
                <a:latin typeface="Helvetica Neue"/>
                <a:ea typeface="Helvetica Neue"/>
                <a:cs typeface="Helvetica Neue"/>
                <a:sym typeface="Helvetica Neue"/>
              </a:rPr>
              <a:t>NO</a:t>
            </a:r>
            <a:endParaRPr sz="1000">
              <a:solidFill>
                <a:schemeClr val="dk1"/>
              </a:solidFill>
              <a:latin typeface="Helvetica Neue"/>
              <a:ea typeface="Helvetica Neue"/>
              <a:cs typeface="Helvetica Neue"/>
              <a:sym typeface="Helvetica Neue"/>
            </a:endParaRPr>
          </a:p>
        </p:txBody>
      </p:sp>
      <p:sp>
        <p:nvSpPr>
          <p:cNvPr id="535" name="Google Shape;535;p53"/>
          <p:cNvSpPr txBox="1"/>
          <p:nvPr/>
        </p:nvSpPr>
        <p:spPr>
          <a:xfrm>
            <a:off x="4939550" y="2571750"/>
            <a:ext cx="3580200" cy="1108200"/>
          </a:xfrm>
          <a:prstGeom prst="rect">
            <a:avLst/>
          </a:prstGeom>
          <a:noFill/>
          <a:ln w="9525" cap="flat" cmpd="sng">
            <a:solidFill>
              <a:schemeClr val="accent3"/>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de" sz="1000">
                <a:solidFill>
                  <a:srgbClr val="1155CC"/>
                </a:solidFill>
                <a:latin typeface="Helvetica Neue"/>
                <a:ea typeface="Helvetica Neue"/>
                <a:cs typeface="Helvetica Neue"/>
                <a:sym typeface="Helvetica Neue"/>
              </a:rPr>
              <a:t>If not</a:t>
            </a:r>
            <a:r>
              <a:rPr lang="de" sz="1000">
                <a:solidFill>
                  <a:schemeClr val="dk1"/>
                </a:solidFill>
                <a:latin typeface="Helvetica Neue"/>
                <a:ea typeface="Helvetica Neue"/>
                <a:cs typeface="Helvetica Neue"/>
                <a:sym typeface="Helvetica Neue"/>
              </a:rPr>
              <a:t>, </a:t>
            </a:r>
            <a:endParaRPr sz="1000">
              <a:solidFill>
                <a:schemeClr val="dk1"/>
              </a:solidFill>
              <a:latin typeface="Helvetica Neue"/>
              <a:ea typeface="Helvetica Neue"/>
              <a:cs typeface="Helvetica Neue"/>
              <a:sym typeface="Helvetica Neue"/>
            </a:endParaRPr>
          </a:p>
          <a:p>
            <a:pPr marL="0" lvl="0" indent="0" algn="l" rtl="0">
              <a:spcBef>
                <a:spcPts val="0"/>
              </a:spcBef>
              <a:spcAft>
                <a:spcPts val="0"/>
              </a:spcAft>
              <a:buNone/>
            </a:pPr>
            <a:r>
              <a:rPr lang="de" sz="1000">
                <a:solidFill>
                  <a:schemeClr val="dk1"/>
                </a:solidFill>
                <a:latin typeface="Helvetica Neue"/>
                <a:ea typeface="Helvetica Neue"/>
                <a:cs typeface="Helvetica Neue"/>
                <a:sym typeface="Helvetica Neue"/>
              </a:rPr>
              <a:t>please provide that you already submitted to participate in a registry.</a:t>
            </a:r>
            <a:endParaRPr sz="1000">
              <a:solidFill>
                <a:schemeClr val="dk1"/>
              </a:solidFill>
              <a:latin typeface="Helvetica Neue"/>
              <a:ea typeface="Helvetica Neue"/>
              <a:cs typeface="Helvetica Neue"/>
              <a:sym typeface="Helvetica Neue"/>
            </a:endParaRPr>
          </a:p>
          <a:p>
            <a:pPr marL="0" lvl="0" indent="0" algn="l" rtl="0">
              <a:spcBef>
                <a:spcPts val="0"/>
              </a:spcBef>
              <a:spcAft>
                <a:spcPts val="0"/>
              </a:spcAft>
              <a:buNone/>
            </a:pPr>
            <a:r>
              <a:rPr lang="de" sz="1000">
                <a:solidFill>
                  <a:schemeClr val="dk1"/>
                </a:solidFill>
                <a:latin typeface="Helvetica Neue"/>
                <a:ea typeface="Helvetica Neue"/>
                <a:cs typeface="Helvetica Neue"/>
                <a:sym typeface="Helvetica Neue"/>
              </a:rPr>
              <a:t>(i.e. </a:t>
            </a:r>
            <a:r>
              <a:rPr lang="de" sz="1000" b="1">
                <a:solidFill>
                  <a:schemeClr val="dk1"/>
                </a:solidFill>
                <a:latin typeface="Helvetica Neue"/>
                <a:ea typeface="Helvetica Neue"/>
                <a:cs typeface="Helvetica Neue"/>
                <a:sym typeface="Helvetica Neue"/>
              </a:rPr>
              <a:t>for CURE please apply here: </a:t>
            </a:r>
            <a:endParaRPr sz="1000" b="1">
              <a:solidFill>
                <a:schemeClr val="dk1"/>
              </a:solidFill>
              <a:latin typeface="Helvetica Neue"/>
              <a:ea typeface="Helvetica Neue"/>
              <a:cs typeface="Helvetica Neue"/>
              <a:sym typeface="Helvetica Neue"/>
            </a:endParaRPr>
          </a:p>
          <a:p>
            <a:pPr marL="0" lvl="0" indent="0" algn="l" rtl="0">
              <a:spcBef>
                <a:spcPts val="0"/>
              </a:spcBef>
              <a:spcAft>
                <a:spcPts val="0"/>
              </a:spcAft>
              <a:buNone/>
            </a:pPr>
            <a:endParaRPr sz="1000" b="1">
              <a:solidFill>
                <a:schemeClr val="dk1"/>
              </a:solidFill>
              <a:latin typeface="Helvetica Neue"/>
              <a:ea typeface="Helvetica Neue"/>
              <a:cs typeface="Helvetica Neue"/>
              <a:sym typeface="Helvetica Neue"/>
            </a:endParaRPr>
          </a:p>
          <a:p>
            <a:pPr marL="0" lvl="0" indent="0" algn="l" rtl="0">
              <a:spcBef>
                <a:spcPts val="0"/>
              </a:spcBef>
              <a:spcAft>
                <a:spcPts val="0"/>
              </a:spcAft>
              <a:buNone/>
            </a:pPr>
            <a:r>
              <a:rPr lang="de" sz="1000" u="sng">
                <a:solidFill>
                  <a:schemeClr val="hlink"/>
                </a:solidFill>
                <a:latin typeface="Helvetica Neue"/>
                <a:ea typeface="Helvetica Neue"/>
                <a:cs typeface="Helvetica Neue"/>
                <a:sym typeface="Helvetica Neue"/>
                <a:hlinkClick r:id="rId3"/>
              </a:rPr>
              <a:t>https://www.urticaria-registry.com/for-participants.shtml</a:t>
            </a:r>
            <a:r>
              <a:rPr lang="de" sz="1000">
                <a:solidFill>
                  <a:schemeClr val="dk1"/>
                </a:solidFill>
                <a:latin typeface="Helvetica Neue"/>
                <a:ea typeface="Helvetica Neue"/>
                <a:cs typeface="Helvetica Neue"/>
                <a:sym typeface="Helvetica Neue"/>
              </a:rPr>
              <a:t>)</a:t>
            </a:r>
            <a:endParaRPr/>
          </a:p>
        </p:txBody>
      </p:sp>
      <p:pic>
        <p:nvPicPr>
          <p:cNvPr id="536" name="Google Shape;536;p53"/>
          <p:cNvPicPr preferRelativeResize="0"/>
          <p:nvPr/>
        </p:nvPicPr>
        <p:blipFill>
          <a:blip r:embed="rId4">
            <a:alphaModFix/>
          </a:blip>
          <a:stretch>
            <a:fillRect/>
          </a:stretch>
        </p:blipFill>
        <p:spPr>
          <a:xfrm>
            <a:off x="5400650" y="3749275"/>
            <a:ext cx="2371265" cy="885375"/>
          </a:xfrm>
          <a:prstGeom prst="rect">
            <a:avLst/>
          </a:prstGeom>
          <a:noFill/>
          <a:ln>
            <a:noFill/>
          </a:ln>
        </p:spPr>
      </p:pic>
      <p:graphicFrame>
        <p:nvGraphicFramePr>
          <p:cNvPr id="537" name="Google Shape;537;p53"/>
          <p:cNvGraphicFramePr/>
          <p:nvPr/>
        </p:nvGraphicFramePr>
        <p:xfrm>
          <a:off x="848850" y="2571750"/>
          <a:ext cx="3723150" cy="2011650"/>
        </p:xfrm>
        <a:graphic>
          <a:graphicData uri="http://schemas.openxmlformats.org/drawingml/2006/table">
            <a:tbl>
              <a:tblPr>
                <a:noFill/>
                <a:tableStyleId>{F50D1D8A-4896-4D42-BC95-2E5DB4B98F3A}</a:tableStyleId>
              </a:tblPr>
              <a:tblGrid>
                <a:gridCol w="3723150">
                  <a:extLst>
                    <a:ext uri="{9D8B030D-6E8A-4147-A177-3AD203B41FA5}">
                      <a16:colId xmlns:a16="http://schemas.microsoft.com/office/drawing/2014/main" val="20000"/>
                    </a:ext>
                  </a:extLst>
                </a:gridCol>
              </a:tblGrid>
              <a:tr h="381000">
                <a:tc>
                  <a:txBody>
                    <a:bodyPr/>
                    <a:lstStyle/>
                    <a:p>
                      <a:pPr marL="0" lvl="0" indent="0" algn="ctr" rtl="0">
                        <a:spcBef>
                          <a:spcPts val="0"/>
                        </a:spcBef>
                        <a:spcAft>
                          <a:spcPts val="0"/>
                        </a:spcAft>
                        <a:buClr>
                          <a:schemeClr val="dk1"/>
                        </a:buClr>
                        <a:buSzPts val="1100"/>
                        <a:buFont typeface="Arial"/>
                        <a:buNone/>
                      </a:pPr>
                      <a:r>
                        <a:rPr lang="de" sz="1000">
                          <a:solidFill>
                            <a:srgbClr val="1155CC"/>
                          </a:solidFill>
                          <a:latin typeface="Helvetica Neue"/>
                          <a:ea typeface="Helvetica Neue"/>
                          <a:cs typeface="Helvetica Neue"/>
                          <a:sym typeface="Helvetica Neue"/>
                        </a:rPr>
                        <a:t>Please provide the names of the registries you are including patients</a:t>
                      </a:r>
                      <a:endParaRPr sz="1000"/>
                    </a:p>
                  </a:txBody>
                  <a:tcPr marL="91425" marR="91425" marT="91425" marB="91425">
                    <a:solidFill>
                      <a:srgbClr val="F3F3F3"/>
                    </a:solidFill>
                  </a:tcPr>
                </a:tc>
                <a:extLst>
                  <a:ext uri="{0D108BD9-81ED-4DB2-BD59-A6C34878D82A}">
                    <a16:rowId xmlns:a16="http://schemas.microsoft.com/office/drawing/2014/main" val="10000"/>
                  </a:ext>
                </a:extLst>
              </a:tr>
              <a:tr h="381000">
                <a:tc>
                  <a:txBody>
                    <a:bodyPr/>
                    <a:lstStyle/>
                    <a:p>
                      <a:pPr marL="0" lvl="0" indent="0" algn="l" rtl="0">
                        <a:spcBef>
                          <a:spcPts val="0"/>
                        </a:spcBef>
                        <a:spcAft>
                          <a:spcPts val="0"/>
                        </a:spcAft>
                        <a:buClr>
                          <a:schemeClr val="dk1"/>
                        </a:buClr>
                        <a:buSzPts val="1100"/>
                        <a:buFont typeface="Arial"/>
                        <a:buNone/>
                      </a:pPr>
                      <a:r>
                        <a:rPr lang="de" sz="1000">
                          <a:solidFill>
                            <a:schemeClr val="lt2"/>
                          </a:solidFill>
                          <a:latin typeface="Helvetica Neue"/>
                          <a:ea typeface="Helvetica Neue"/>
                          <a:cs typeface="Helvetica Neue"/>
                          <a:sym typeface="Helvetica Neue"/>
                        </a:rPr>
                        <a:t>x</a:t>
                      </a:r>
                      <a:endParaRPr sz="1000"/>
                    </a:p>
                  </a:txBody>
                  <a:tcPr marL="91425" marR="91425" marT="91425" marB="91425"/>
                </a:tc>
                <a:extLst>
                  <a:ext uri="{0D108BD9-81ED-4DB2-BD59-A6C34878D82A}">
                    <a16:rowId xmlns:a16="http://schemas.microsoft.com/office/drawing/2014/main" val="10001"/>
                  </a:ext>
                </a:extLst>
              </a:tr>
              <a:tr h="381000">
                <a:tc>
                  <a:txBody>
                    <a:bodyPr/>
                    <a:lstStyle/>
                    <a:p>
                      <a:pPr marL="0" lvl="0" indent="0" algn="l" rtl="0">
                        <a:spcBef>
                          <a:spcPts val="0"/>
                        </a:spcBef>
                        <a:spcAft>
                          <a:spcPts val="0"/>
                        </a:spcAft>
                        <a:buClr>
                          <a:schemeClr val="dk1"/>
                        </a:buClr>
                        <a:buSzPts val="1100"/>
                        <a:buFont typeface="Arial"/>
                        <a:buNone/>
                      </a:pPr>
                      <a:endParaRPr sz="1000"/>
                    </a:p>
                  </a:txBody>
                  <a:tcPr marL="91425" marR="91425" marT="91425" marB="91425"/>
                </a:tc>
                <a:extLst>
                  <a:ext uri="{0D108BD9-81ED-4DB2-BD59-A6C34878D82A}">
                    <a16:rowId xmlns:a16="http://schemas.microsoft.com/office/drawing/2014/main" val="10002"/>
                  </a:ext>
                </a:extLst>
              </a:tr>
              <a:tr h="381000">
                <a:tc>
                  <a:txBody>
                    <a:bodyPr/>
                    <a:lstStyle/>
                    <a:p>
                      <a:pPr marL="0" lvl="0" indent="0" algn="l" rtl="0">
                        <a:spcBef>
                          <a:spcPts val="0"/>
                        </a:spcBef>
                        <a:spcAft>
                          <a:spcPts val="0"/>
                        </a:spcAft>
                        <a:buClr>
                          <a:schemeClr val="dk1"/>
                        </a:buClr>
                        <a:buSzPts val="1100"/>
                        <a:buFont typeface="Arial"/>
                        <a:buNone/>
                      </a:pPr>
                      <a:endParaRPr sz="1000"/>
                    </a:p>
                  </a:txBody>
                  <a:tcPr marL="91425" marR="91425" marT="91425" marB="91425"/>
                </a:tc>
                <a:extLst>
                  <a:ext uri="{0D108BD9-81ED-4DB2-BD59-A6C34878D82A}">
                    <a16:rowId xmlns:a16="http://schemas.microsoft.com/office/drawing/2014/main" val="10003"/>
                  </a:ext>
                </a:extLst>
              </a:tr>
              <a:tr h="381000">
                <a:tc>
                  <a:txBody>
                    <a:bodyPr/>
                    <a:lstStyle/>
                    <a:p>
                      <a:pPr marL="0" lvl="0" indent="0" algn="l" rtl="0">
                        <a:spcBef>
                          <a:spcPts val="0"/>
                        </a:spcBef>
                        <a:spcAft>
                          <a:spcPts val="0"/>
                        </a:spcAft>
                        <a:buClr>
                          <a:schemeClr val="dk1"/>
                        </a:buClr>
                        <a:buSzPts val="1100"/>
                        <a:buFont typeface="Arial"/>
                        <a:buNone/>
                      </a:pPr>
                      <a:endParaRPr sz="1000"/>
                    </a:p>
                  </a:txBody>
                  <a:tcPr marL="91425" marR="91425" marT="91425" marB="91425"/>
                </a:tc>
                <a:extLst>
                  <a:ext uri="{0D108BD9-81ED-4DB2-BD59-A6C34878D82A}">
                    <a16:rowId xmlns:a16="http://schemas.microsoft.com/office/drawing/2014/main" val="10004"/>
                  </a:ext>
                </a:extLst>
              </a:tr>
            </a:tbl>
          </a:graphicData>
        </a:graphic>
      </p:graphicFrame>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541"/>
        <p:cNvGrpSpPr/>
        <p:nvPr/>
      </p:nvGrpSpPr>
      <p:grpSpPr>
        <a:xfrm>
          <a:off x="0" y="0"/>
          <a:ext cx="0" cy="0"/>
          <a:chOff x="0" y="0"/>
          <a:chExt cx="0" cy="0"/>
        </a:xfrm>
      </p:grpSpPr>
      <p:sp>
        <p:nvSpPr>
          <p:cNvPr id="542" name="Google Shape;542;p54"/>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de" sz="1800" b="1">
                <a:solidFill>
                  <a:srgbClr val="1155CC"/>
                </a:solidFill>
                <a:highlight>
                  <a:schemeClr val="lt2"/>
                </a:highlight>
                <a:latin typeface="Calibri"/>
                <a:ea typeface="Calibri"/>
                <a:cs typeface="Calibri"/>
                <a:sym typeface="Calibri"/>
              </a:rPr>
              <a:t>Education</a:t>
            </a:r>
            <a:endParaRPr sz="1800">
              <a:solidFill>
                <a:srgbClr val="1155CC"/>
              </a:solidFill>
              <a:highlight>
                <a:schemeClr val="lt2"/>
              </a:highlight>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546"/>
        <p:cNvGrpSpPr/>
        <p:nvPr/>
      </p:nvGrpSpPr>
      <p:grpSpPr>
        <a:xfrm>
          <a:off x="0" y="0"/>
          <a:ext cx="0" cy="0"/>
          <a:chOff x="0" y="0"/>
          <a:chExt cx="0" cy="0"/>
        </a:xfrm>
      </p:grpSpPr>
      <p:sp>
        <p:nvSpPr>
          <p:cNvPr id="547" name="Google Shape;547;p5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de" sz="1600">
                <a:solidFill>
                  <a:srgbClr val="1155CC"/>
                </a:solidFill>
                <a:latin typeface="Helvetica Neue"/>
                <a:ea typeface="Helvetica Neue"/>
                <a:cs typeface="Helvetica Neue"/>
                <a:sym typeface="Helvetica Neue"/>
              </a:rPr>
              <a:t>30. Educational activities </a:t>
            </a:r>
            <a:endParaRPr sz="1600">
              <a:solidFill>
                <a:srgbClr val="1155CC"/>
              </a:solidFill>
              <a:latin typeface="Helvetica Neue"/>
              <a:ea typeface="Helvetica Neue"/>
              <a:cs typeface="Helvetica Neue"/>
              <a:sym typeface="Helvetica Neue"/>
            </a:endParaRPr>
          </a:p>
        </p:txBody>
      </p:sp>
      <p:sp>
        <p:nvSpPr>
          <p:cNvPr id="548" name="Google Shape;548;p55"/>
          <p:cNvSpPr txBox="1">
            <a:spLocks noGrp="1"/>
          </p:cNvSpPr>
          <p:nvPr>
            <p:ph type="body" idx="1"/>
          </p:nvPr>
        </p:nvSpPr>
        <p:spPr>
          <a:xfrm>
            <a:off x="628250" y="801000"/>
            <a:ext cx="7355100" cy="795900"/>
          </a:xfrm>
          <a:prstGeom prst="rect">
            <a:avLst/>
          </a:prstGeom>
        </p:spPr>
        <p:txBody>
          <a:bodyPr spcFirstLastPara="1" wrap="square" lIns="91425" tIns="91425" rIns="91425" bIns="91425" anchor="t" anchorCtr="0">
            <a:normAutofit/>
          </a:bodyPr>
          <a:lstStyle/>
          <a:p>
            <a:pPr marL="0" lvl="0" indent="0" algn="l" rtl="0">
              <a:spcBef>
                <a:spcPts val="600"/>
              </a:spcBef>
              <a:spcAft>
                <a:spcPts val="1200"/>
              </a:spcAft>
              <a:buNone/>
            </a:pPr>
            <a:r>
              <a:rPr lang="de" sz="1000">
                <a:solidFill>
                  <a:srgbClr val="000000"/>
                </a:solidFill>
                <a:latin typeface="Helvetica Neue"/>
                <a:ea typeface="Helvetica Neue"/>
                <a:cs typeface="Helvetica Neue"/>
                <a:sym typeface="Helvetica Neue"/>
              </a:rPr>
              <a:t>Center needs to contribute to the education of other specialists, e.g. dermatologists, allergists, ER-physicians, non-specialists such as general practitioners and family physicians, medical students, residents, patients, and the general public.</a:t>
            </a:r>
            <a:endParaRPr>
              <a:latin typeface="Helvetica Neue"/>
              <a:ea typeface="Helvetica Neue"/>
              <a:cs typeface="Helvetica Neue"/>
              <a:sym typeface="Helvetica Neue"/>
            </a:endParaRPr>
          </a:p>
        </p:txBody>
      </p:sp>
      <p:sp>
        <p:nvSpPr>
          <p:cNvPr id="549" name="Google Shape;549;p55"/>
          <p:cNvSpPr txBox="1"/>
          <p:nvPr/>
        </p:nvSpPr>
        <p:spPr>
          <a:xfrm>
            <a:off x="558900" y="2633125"/>
            <a:ext cx="6880500" cy="1262100"/>
          </a:xfrm>
          <a:prstGeom prst="rect">
            <a:avLst/>
          </a:prstGeom>
          <a:noFill/>
          <a:ln w="9525" cap="flat" cmpd="sng">
            <a:solidFill>
              <a:schemeClr val="accent3"/>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de" sz="1000">
                <a:solidFill>
                  <a:srgbClr val="1155CC"/>
                </a:solidFill>
                <a:latin typeface="Helvetica Neue"/>
                <a:ea typeface="Helvetica Neue"/>
                <a:cs typeface="Helvetica Neue"/>
                <a:sym typeface="Helvetica Neue"/>
              </a:rPr>
              <a:t>Please provide the names and dates of educational activities and who they were for:</a:t>
            </a:r>
            <a:endParaRPr sz="1000">
              <a:solidFill>
                <a:srgbClr val="1155CC"/>
              </a:solidFill>
              <a:latin typeface="Helvetica Neue"/>
              <a:ea typeface="Helvetica Neue"/>
              <a:cs typeface="Helvetica Neue"/>
              <a:sym typeface="Helvetica Neue"/>
            </a:endParaRPr>
          </a:p>
          <a:p>
            <a:pPr marL="0" lvl="0" indent="0" algn="l" rtl="0">
              <a:spcBef>
                <a:spcPts val="0"/>
              </a:spcBef>
              <a:spcAft>
                <a:spcPts val="0"/>
              </a:spcAft>
              <a:buNone/>
            </a:pPr>
            <a:endParaRPr sz="1000">
              <a:latin typeface="Helvetica Neue"/>
              <a:ea typeface="Helvetica Neue"/>
              <a:cs typeface="Helvetica Neue"/>
              <a:sym typeface="Helvetica Neue"/>
            </a:endParaRPr>
          </a:p>
          <a:p>
            <a:pPr marL="457200" lvl="0" indent="-292100" algn="l" rtl="0">
              <a:lnSpc>
                <a:spcPct val="200000"/>
              </a:lnSpc>
              <a:spcBef>
                <a:spcPts val="0"/>
              </a:spcBef>
              <a:spcAft>
                <a:spcPts val="0"/>
              </a:spcAft>
              <a:buSzPts val="1000"/>
              <a:buFont typeface="Helvetica Neue"/>
              <a:buAutoNum type="arabicPeriod"/>
            </a:pPr>
            <a:r>
              <a:rPr lang="de" sz="1000">
                <a:latin typeface="Helvetica Neue"/>
                <a:ea typeface="Helvetica Neue"/>
                <a:cs typeface="Helvetica Neue"/>
                <a:sym typeface="Helvetica Neue"/>
              </a:rPr>
              <a:t>For patients:</a:t>
            </a:r>
            <a:endParaRPr sz="1000">
              <a:latin typeface="Helvetica Neue"/>
              <a:ea typeface="Helvetica Neue"/>
              <a:cs typeface="Helvetica Neue"/>
              <a:sym typeface="Helvetica Neue"/>
            </a:endParaRPr>
          </a:p>
          <a:p>
            <a:pPr marL="457200" lvl="0" indent="-292100" algn="l" rtl="0">
              <a:lnSpc>
                <a:spcPct val="200000"/>
              </a:lnSpc>
              <a:spcBef>
                <a:spcPts val="0"/>
              </a:spcBef>
              <a:spcAft>
                <a:spcPts val="0"/>
              </a:spcAft>
              <a:buSzPts val="1000"/>
              <a:buFont typeface="Helvetica Neue"/>
              <a:buAutoNum type="arabicPeriod"/>
            </a:pPr>
            <a:r>
              <a:rPr lang="de" sz="1000">
                <a:latin typeface="Helvetica Neue"/>
                <a:ea typeface="Helvetica Neue"/>
                <a:cs typeface="Helvetica Neue"/>
                <a:sym typeface="Helvetica Neue"/>
              </a:rPr>
              <a:t>For students:</a:t>
            </a:r>
            <a:endParaRPr sz="1000">
              <a:latin typeface="Helvetica Neue"/>
              <a:ea typeface="Helvetica Neue"/>
              <a:cs typeface="Helvetica Neue"/>
              <a:sym typeface="Helvetica Neue"/>
            </a:endParaRPr>
          </a:p>
          <a:p>
            <a:pPr marL="457200" lvl="0" indent="-292100" algn="l" rtl="0">
              <a:lnSpc>
                <a:spcPct val="200000"/>
              </a:lnSpc>
              <a:spcBef>
                <a:spcPts val="0"/>
              </a:spcBef>
              <a:spcAft>
                <a:spcPts val="0"/>
              </a:spcAft>
              <a:buSzPts val="1000"/>
              <a:buFont typeface="Helvetica Neue"/>
              <a:buAutoNum type="arabicPeriod"/>
            </a:pPr>
            <a:r>
              <a:rPr lang="de" sz="1000">
                <a:latin typeface="Helvetica Neue"/>
                <a:ea typeface="Helvetica Neue"/>
                <a:cs typeface="Helvetica Neue"/>
                <a:sym typeface="Helvetica Neue"/>
              </a:rPr>
              <a:t>For physicians: </a:t>
            </a:r>
            <a:endParaRPr sz="1000">
              <a:latin typeface="Helvetica Neue"/>
              <a:ea typeface="Helvetica Neue"/>
              <a:cs typeface="Helvetica Neue"/>
              <a:sym typeface="Helvetica Neue"/>
            </a:endParaRPr>
          </a:p>
        </p:txBody>
      </p:sp>
      <p:sp>
        <p:nvSpPr>
          <p:cNvPr id="550" name="Google Shape;550;p55"/>
          <p:cNvSpPr txBox="1"/>
          <p:nvPr/>
        </p:nvSpPr>
        <p:spPr>
          <a:xfrm>
            <a:off x="637475" y="1432372"/>
            <a:ext cx="3822000" cy="8466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0"/>
              </a:spcAft>
              <a:buClr>
                <a:schemeClr val="dk1"/>
              </a:buClr>
              <a:buSzPts val="1100"/>
              <a:buFont typeface="Arial"/>
              <a:buNone/>
            </a:pPr>
            <a:r>
              <a:rPr lang="de" sz="1000">
                <a:solidFill>
                  <a:srgbClr val="1155CC"/>
                </a:solidFill>
                <a:latin typeface="Helvetica Neue"/>
                <a:ea typeface="Helvetica Neue"/>
                <a:cs typeface="Helvetica Neue"/>
                <a:sym typeface="Helvetica Neue"/>
              </a:rPr>
              <a:t>Deliverable</a:t>
            </a:r>
            <a:endParaRPr sz="1000">
              <a:solidFill>
                <a:srgbClr val="1155CC"/>
              </a:solidFill>
              <a:latin typeface="Helvetica Neue"/>
              <a:ea typeface="Helvetica Neue"/>
              <a:cs typeface="Helvetica Neue"/>
              <a:sym typeface="Helvetica Neue"/>
            </a:endParaRPr>
          </a:p>
          <a:p>
            <a:pPr marL="0" lvl="0" indent="0" algn="l" rtl="0">
              <a:lnSpc>
                <a:spcPct val="115000"/>
              </a:lnSpc>
              <a:spcBef>
                <a:spcPts val="1200"/>
              </a:spcBef>
              <a:spcAft>
                <a:spcPts val="1200"/>
              </a:spcAft>
              <a:buNone/>
            </a:pPr>
            <a:r>
              <a:rPr lang="de" sz="1000">
                <a:latin typeface="Helvetica Neue"/>
                <a:ea typeface="Helvetica Neue"/>
                <a:cs typeface="Helvetica Neue"/>
                <a:sym typeface="Helvetica Neue"/>
              </a:rPr>
              <a:t>Do you have 1 educational activity on urticaria per year for physicians and 1 per year for patients?</a:t>
            </a:r>
            <a:endParaRPr>
              <a:latin typeface="Helvetica Neue"/>
              <a:ea typeface="Helvetica Neue"/>
              <a:cs typeface="Helvetica Neue"/>
              <a:sym typeface="Helvetica Neue"/>
            </a:endParaRPr>
          </a:p>
        </p:txBody>
      </p:sp>
      <p:sp>
        <p:nvSpPr>
          <p:cNvPr id="551" name="Google Shape;551;p55"/>
          <p:cNvSpPr/>
          <p:nvPr/>
        </p:nvSpPr>
        <p:spPr>
          <a:xfrm>
            <a:off x="6624575" y="2021756"/>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Helvetica Neue"/>
              <a:ea typeface="Helvetica Neue"/>
              <a:cs typeface="Helvetica Neue"/>
              <a:sym typeface="Helvetica Neue"/>
            </a:endParaRPr>
          </a:p>
        </p:txBody>
      </p:sp>
      <p:sp>
        <p:nvSpPr>
          <p:cNvPr id="552" name="Google Shape;552;p55"/>
          <p:cNvSpPr txBox="1"/>
          <p:nvPr/>
        </p:nvSpPr>
        <p:spPr>
          <a:xfrm>
            <a:off x="5036325" y="1856488"/>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a:solidFill>
                  <a:schemeClr val="dk1"/>
                </a:solidFill>
                <a:latin typeface="Helvetica Neue"/>
                <a:ea typeface="Helvetica Neue"/>
                <a:cs typeface="Helvetica Neue"/>
                <a:sym typeface="Helvetica Neue"/>
              </a:rPr>
              <a:t>YES</a:t>
            </a:r>
            <a:endParaRPr sz="1000">
              <a:solidFill>
                <a:schemeClr val="dk1"/>
              </a:solidFill>
              <a:latin typeface="Helvetica Neue"/>
              <a:ea typeface="Helvetica Neue"/>
              <a:cs typeface="Helvetica Neue"/>
              <a:sym typeface="Helvetica Neue"/>
            </a:endParaRPr>
          </a:p>
        </p:txBody>
      </p:sp>
      <p:sp>
        <p:nvSpPr>
          <p:cNvPr id="553" name="Google Shape;553;p55"/>
          <p:cNvSpPr/>
          <p:nvPr/>
        </p:nvSpPr>
        <p:spPr>
          <a:xfrm>
            <a:off x="5609150" y="2021756"/>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Helvetica Neue"/>
              <a:ea typeface="Helvetica Neue"/>
              <a:cs typeface="Helvetica Neue"/>
              <a:sym typeface="Helvetica Neue"/>
            </a:endParaRPr>
          </a:p>
        </p:txBody>
      </p:sp>
      <p:sp>
        <p:nvSpPr>
          <p:cNvPr id="554" name="Google Shape;554;p55"/>
          <p:cNvSpPr txBox="1"/>
          <p:nvPr/>
        </p:nvSpPr>
        <p:spPr>
          <a:xfrm>
            <a:off x="6105300" y="1856488"/>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a:solidFill>
                  <a:schemeClr val="dk1"/>
                </a:solidFill>
                <a:latin typeface="Helvetica Neue"/>
                <a:ea typeface="Helvetica Neue"/>
                <a:cs typeface="Helvetica Neue"/>
                <a:sym typeface="Helvetica Neue"/>
              </a:rPr>
              <a:t>NO</a:t>
            </a:r>
            <a:endParaRPr sz="1000">
              <a:solidFill>
                <a:schemeClr val="dk1"/>
              </a:solidFill>
              <a:latin typeface="Helvetica Neue"/>
              <a:ea typeface="Helvetica Neue"/>
              <a:cs typeface="Helvetica Neue"/>
              <a:sym typeface="Helvetica Neue"/>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558"/>
        <p:cNvGrpSpPr/>
        <p:nvPr/>
      </p:nvGrpSpPr>
      <p:grpSpPr>
        <a:xfrm>
          <a:off x="0" y="0"/>
          <a:ext cx="0" cy="0"/>
          <a:chOff x="0" y="0"/>
          <a:chExt cx="0" cy="0"/>
        </a:xfrm>
      </p:grpSpPr>
      <p:sp>
        <p:nvSpPr>
          <p:cNvPr id="559" name="Google Shape;559;p56"/>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de" sz="1800" b="1">
                <a:solidFill>
                  <a:srgbClr val="1155CC"/>
                </a:solidFill>
                <a:highlight>
                  <a:schemeClr val="lt2"/>
                </a:highlight>
                <a:latin typeface="Calibri"/>
                <a:ea typeface="Calibri"/>
                <a:cs typeface="Calibri"/>
                <a:sym typeface="Calibri"/>
              </a:rPr>
              <a:t>Advocacy</a:t>
            </a:r>
            <a:endParaRPr sz="1800">
              <a:solidFill>
                <a:srgbClr val="1155CC"/>
              </a:solidFill>
              <a:highlight>
                <a:schemeClr val="lt2"/>
              </a:highlight>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563"/>
        <p:cNvGrpSpPr/>
        <p:nvPr/>
      </p:nvGrpSpPr>
      <p:grpSpPr>
        <a:xfrm>
          <a:off x="0" y="0"/>
          <a:ext cx="0" cy="0"/>
          <a:chOff x="0" y="0"/>
          <a:chExt cx="0" cy="0"/>
        </a:xfrm>
      </p:grpSpPr>
      <p:sp>
        <p:nvSpPr>
          <p:cNvPr id="564" name="Google Shape;564;p57"/>
          <p:cNvSpPr txBox="1">
            <a:spLocks noGrp="1"/>
          </p:cNvSpPr>
          <p:nvPr>
            <p:ph type="title"/>
          </p:nvPr>
        </p:nvSpPr>
        <p:spPr>
          <a:xfrm>
            <a:off x="311700" y="445025"/>
            <a:ext cx="8520600" cy="4311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de" sz="1777">
                <a:solidFill>
                  <a:srgbClr val="1155CC"/>
                </a:solidFill>
                <a:latin typeface="Helvetica Neue"/>
                <a:ea typeface="Helvetica Neue"/>
                <a:cs typeface="Helvetica Neue"/>
                <a:sym typeface="Helvetica Neue"/>
              </a:rPr>
              <a:t>31.Increase awareness of urticaria</a:t>
            </a:r>
            <a:endParaRPr sz="1777">
              <a:solidFill>
                <a:srgbClr val="1155CC"/>
              </a:solidFill>
              <a:latin typeface="Helvetica Neue"/>
              <a:ea typeface="Helvetica Neue"/>
              <a:cs typeface="Helvetica Neue"/>
              <a:sym typeface="Helvetica Neue"/>
            </a:endParaRPr>
          </a:p>
          <a:p>
            <a:pPr marL="0" lvl="0" indent="0" algn="l" rtl="0">
              <a:spcBef>
                <a:spcPts val="0"/>
              </a:spcBef>
              <a:spcAft>
                <a:spcPts val="0"/>
              </a:spcAft>
              <a:buNone/>
            </a:pPr>
            <a:endParaRPr>
              <a:latin typeface="Helvetica Neue"/>
              <a:ea typeface="Helvetica Neue"/>
              <a:cs typeface="Helvetica Neue"/>
              <a:sym typeface="Helvetica Neue"/>
            </a:endParaRPr>
          </a:p>
        </p:txBody>
      </p:sp>
      <p:sp>
        <p:nvSpPr>
          <p:cNvPr id="565" name="Google Shape;565;p57"/>
          <p:cNvSpPr txBox="1">
            <a:spLocks noGrp="1"/>
          </p:cNvSpPr>
          <p:nvPr>
            <p:ph type="body" idx="1"/>
          </p:nvPr>
        </p:nvSpPr>
        <p:spPr>
          <a:xfrm>
            <a:off x="547200" y="812575"/>
            <a:ext cx="7209600" cy="519600"/>
          </a:xfrm>
          <a:prstGeom prst="rect">
            <a:avLst/>
          </a:prstGeom>
        </p:spPr>
        <p:txBody>
          <a:bodyPr spcFirstLastPara="1" wrap="square" lIns="91425" tIns="91425" rIns="91425" bIns="91425" anchor="t" anchorCtr="0">
            <a:normAutofit fontScale="77500" lnSpcReduction="20000"/>
          </a:bodyPr>
          <a:lstStyle/>
          <a:p>
            <a:pPr marL="0" lvl="0" indent="0" algn="l" rtl="0">
              <a:spcBef>
                <a:spcPts val="0"/>
              </a:spcBef>
              <a:spcAft>
                <a:spcPts val="1200"/>
              </a:spcAft>
              <a:buNone/>
            </a:pPr>
            <a:r>
              <a:rPr lang="de" sz="1000">
                <a:solidFill>
                  <a:schemeClr val="dk1"/>
                </a:solidFill>
                <a:latin typeface="Helvetica Neue"/>
                <a:ea typeface="Helvetica Neue"/>
                <a:cs typeface="Helvetica Neue"/>
                <a:sym typeface="Helvetica Neue"/>
              </a:rPr>
              <a:t>Center needs to increase awareness and knowledge of urticaria, for example by contributing to UrticariaDay, support of the Urticaria Network.</a:t>
            </a:r>
            <a:endParaRPr>
              <a:latin typeface="Helvetica Neue"/>
              <a:ea typeface="Helvetica Neue"/>
              <a:cs typeface="Helvetica Neue"/>
              <a:sym typeface="Helvetica Neue"/>
            </a:endParaRPr>
          </a:p>
        </p:txBody>
      </p:sp>
      <p:sp>
        <p:nvSpPr>
          <p:cNvPr id="566" name="Google Shape;566;p57"/>
          <p:cNvSpPr txBox="1"/>
          <p:nvPr/>
        </p:nvSpPr>
        <p:spPr>
          <a:xfrm>
            <a:off x="680550" y="4414625"/>
            <a:ext cx="3852600" cy="4926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de" sz="1000">
                <a:latin typeface="Helvetica Neue"/>
                <a:ea typeface="Helvetica Neue"/>
                <a:cs typeface="Helvetica Neue"/>
                <a:sym typeface="Helvetica Neue"/>
              </a:rPr>
              <a:t>Please provide photos from past Urticaria Day activities or patient support activities like patient education seminars etc.</a:t>
            </a:r>
            <a:endParaRPr sz="1000">
              <a:latin typeface="Helvetica Neue"/>
              <a:ea typeface="Helvetica Neue"/>
              <a:cs typeface="Helvetica Neue"/>
              <a:sym typeface="Helvetica Neue"/>
            </a:endParaRPr>
          </a:p>
        </p:txBody>
      </p:sp>
      <p:sp>
        <p:nvSpPr>
          <p:cNvPr id="567" name="Google Shape;567;p57"/>
          <p:cNvSpPr txBox="1"/>
          <p:nvPr/>
        </p:nvSpPr>
        <p:spPr>
          <a:xfrm>
            <a:off x="622050" y="1408050"/>
            <a:ext cx="4121100" cy="646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de" sz="1000">
                <a:solidFill>
                  <a:srgbClr val="1155CC"/>
                </a:solidFill>
                <a:latin typeface="Helvetica Neue"/>
                <a:ea typeface="Helvetica Neue"/>
                <a:cs typeface="Helvetica Neue"/>
                <a:sym typeface="Helvetica Neue"/>
              </a:rPr>
              <a:t>Deliverable</a:t>
            </a:r>
            <a:endParaRPr sz="1000">
              <a:solidFill>
                <a:srgbClr val="1155CC"/>
              </a:solidFill>
              <a:latin typeface="Helvetica Neue"/>
              <a:ea typeface="Helvetica Neue"/>
              <a:cs typeface="Helvetica Neue"/>
              <a:sym typeface="Helvetica Neue"/>
            </a:endParaRPr>
          </a:p>
          <a:p>
            <a:pPr marL="0" lvl="0" indent="0" algn="l" rtl="0">
              <a:spcBef>
                <a:spcPts val="0"/>
              </a:spcBef>
              <a:spcAft>
                <a:spcPts val="0"/>
              </a:spcAft>
              <a:buNone/>
            </a:pPr>
            <a:endParaRPr sz="1000">
              <a:solidFill>
                <a:schemeClr val="dk1"/>
              </a:solidFill>
              <a:latin typeface="Helvetica Neue"/>
              <a:ea typeface="Helvetica Neue"/>
              <a:cs typeface="Helvetica Neue"/>
              <a:sym typeface="Helvetica Neue"/>
            </a:endParaRPr>
          </a:p>
          <a:p>
            <a:pPr marL="0" lvl="0" indent="0" algn="l" rtl="0">
              <a:spcBef>
                <a:spcPts val="0"/>
              </a:spcBef>
              <a:spcAft>
                <a:spcPts val="0"/>
              </a:spcAft>
              <a:buNone/>
            </a:pPr>
            <a:r>
              <a:rPr lang="de" sz="1000">
                <a:solidFill>
                  <a:schemeClr val="dk1"/>
                </a:solidFill>
                <a:latin typeface="Helvetica Neue"/>
                <a:ea typeface="Helvetica Neue"/>
                <a:cs typeface="Helvetica Neue"/>
                <a:sym typeface="Helvetica Neue"/>
              </a:rPr>
              <a:t>Do you have 1 advocacy /awareness activity on urticaria per year?</a:t>
            </a:r>
            <a:endParaRPr>
              <a:latin typeface="Helvetica Neue"/>
              <a:ea typeface="Helvetica Neue"/>
              <a:cs typeface="Helvetica Neue"/>
              <a:sym typeface="Helvetica Neue"/>
            </a:endParaRPr>
          </a:p>
        </p:txBody>
      </p:sp>
      <p:sp>
        <p:nvSpPr>
          <p:cNvPr id="568" name="Google Shape;568;p57"/>
          <p:cNvSpPr/>
          <p:nvPr/>
        </p:nvSpPr>
        <p:spPr>
          <a:xfrm>
            <a:off x="6984175" y="1836281"/>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Helvetica Neue"/>
              <a:ea typeface="Helvetica Neue"/>
              <a:cs typeface="Helvetica Neue"/>
              <a:sym typeface="Helvetica Neue"/>
            </a:endParaRPr>
          </a:p>
        </p:txBody>
      </p:sp>
      <p:sp>
        <p:nvSpPr>
          <p:cNvPr id="569" name="Google Shape;569;p57"/>
          <p:cNvSpPr txBox="1"/>
          <p:nvPr/>
        </p:nvSpPr>
        <p:spPr>
          <a:xfrm>
            <a:off x="5395925" y="1671013"/>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a:solidFill>
                  <a:schemeClr val="dk1"/>
                </a:solidFill>
                <a:latin typeface="Helvetica Neue"/>
                <a:ea typeface="Helvetica Neue"/>
                <a:cs typeface="Helvetica Neue"/>
                <a:sym typeface="Helvetica Neue"/>
              </a:rPr>
              <a:t>YES</a:t>
            </a:r>
            <a:endParaRPr sz="1000">
              <a:solidFill>
                <a:schemeClr val="dk1"/>
              </a:solidFill>
              <a:latin typeface="Helvetica Neue"/>
              <a:ea typeface="Helvetica Neue"/>
              <a:cs typeface="Helvetica Neue"/>
              <a:sym typeface="Helvetica Neue"/>
            </a:endParaRPr>
          </a:p>
        </p:txBody>
      </p:sp>
      <p:sp>
        <p:nvSpPr>
          <p:cNvPr id="570" name="Google Shape;570;p57"/>
          <p:cNvSpPr/>
          <p:nvPr/>
        </p:nvSpPr>
        <p:spPr>
          <a:xfrm>
            <a:off x="5968750" y="1836281"/>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Helvetica Neue"/>
              <a:ea typeface="Helvetica Neue"/>
              <a:cs typeface="Helvetica Neue"/>
              <a:sym typeface="Helvetica Neue"/>
            </a:endParaRPr>
          </a:p>
        </p:txBody>
      </p:sp>
      <p:sp>
        <p:nvSpPr>
          <p:cNvPr id="571" name="Google Shape;571;p57"/>
          <p:cNvSpPr txBox="1"/>
          <p:nvPr/>
        </p:nvSpPr>
        <p:spPr>
          <a:xfrm>
            <a:off x="6464900" y="1671013"/>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a:solidFill>
                  <a:schemeClr val="dk1"/>
                </a:solidFill>
                <a:latin typeface="Helvetica Neue"/>
                <a:ea typeface="Helvetica Neue"/>
                <a:cs typeface="Helvetica Neue"/>
                <a:sym typeface="Helvetica Neue"/>
              </a:rPr>
              <a:t>NO</a:t>
            </a:r>
            <a:endParaRPr sz="1000">
              <a:solidFill>
                <a:schemeClr val="dk1"/>
              </a:solidFill>
              <a:latin typeface="Helvetica Neue"/>
              <a:ea typeface="Helvetica Neue"/>
              <a:cs typeface="Helvetica Neue"/>
              <a:sym typeface="Helvetica Neue"/>
            </a:endParaRPr>
          </a:p>
        </p:txBody>
      </p:sp>
      <p:pic>
        <p:nvPicPr>
          <p:cNvPr id="572" name="Google Shape;572;p57"/>
          <p:cNvPicPr preferRelativeResize="0"/>
          <p:nvPr/>
        </p:nvPicPr>
        <p:blipFill>
          <a:blip r:embed="rId3">
            <a:alphaModFix/>
          </a:blip>
          <a:stretch>
            <a:fillRect/>
          </a:stretch>
        </p:blipFill>
        <p:spPr>
          <a:xfrm>
            <a:off x="4631250" y="2820947"/>
            <a:ext cx="3125524" cy="2086275"/>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576"/>
        <p:cNvGrpSpPr/>
        <p:nvPr/>
      </p:nvGrpSpPr>
      <p:grpSpPr>
        <a:xfrm>
          <a:off x="0" y="0"/>
          <a:ext cx="0" cy="0"/>
          <a:chOff x="0" y="0"/>
          <a:chExt cx="0" cy="0"/>
        </a:xfrm>
      </p:grpSpPr>
      <p:sp>
        <p:nvSpPr>
          <p:cNvPr id="577" name="Google Shape;577;p5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de" sz="1111">
                <a:latin typeface="Helvetica Neue"/>
                <a:ea typeface="Helvetica Neue"/>
                <a:cs typeface="Helvetica Neue"/>
                <a:sym typeface="Helvetica Neue"/>
              </a:rPr>
              <a:t>Please provide photos from past Urticaria Day activities or patient support activities like patient education seminars etc.</a:t>
            </a:r>
            <a:endParaRPr sz="1111">
              <a:latin typeface="Helvetica Neue"/>
              <a:ea typeface="Helvetica Neue"/>
              <a:cs typeface="Helvetica Neue"/>
              <a:sym typeface="Helvetica Neue"/>
            </a:endParaRPr>
          </a:p>
          <a:p>
            <a:pPr marL="0" lvl="0" indent="0" algn="l" rtl="0">
              <a:spcBef>
                <a:spcPts val="0"/>
              </a:spcBef>
              <a:spcAft>
                <a:spcPts val="0"/>
              </a:spcAft>
              <a:buClr>
                <a:schemeClr val="dk1"/>
              </a:buClr>
              <a:buSzPct val="99000"/>
              <a:buFont typeface="Arial"/>
              <a:buNone/>
            </a:pPr>
            <a:r>
              <a:rPr lang="de" sz="1111">
                <a:latin typeface="Helvetica Neue"/>
                <a:ea typeface="Helvetica Neue"/>
                <a:cs typeface="Helvetica Neue"/>
                <a:sym typeface="Helvetica Neue"/>
              </a:rPr>
              <a:t>If not available please provide your plans for future Uday activities.</a:t>
            </a:r>
            <a:endParaRPr sz="1111">
              <a:latin typeface="Helvetica Neue"/>
              <a:ea typeface="Helvetica Neue"/>
              <a:cs typeface="Helvetica Neue"/>
              <a:sym typeface="Helvetica Neue"/>
            </a:endParaRPr>
          </a:p>
          <a:p>
            <a:pPr marL="0" lvl="0" indent="0" algn="l" rtl="0">
              <a:spcBef>
                <a:spcPts val="0"/>
              </a:spcBef>
              <a:spcAft>
                <a:spcPts val="0"/>
              </a:spcAft>
              <a:buClr>
                <a:schemeClr val="dk1"/>
              </a:buClr>
              <a:buSzPct val="39285"/>
              <a:buFont typeface="Arial"/>
              <a:buNone/>
            </a:pPr>
            <a:endParaRPr/>
          </a:p>
        </p:txBody>
      </p:sp>
      <p:pic>
        <p:nvPicPr>
          <p:cNvPr id="578" name="Google Shape;578;p58"/>
          <p:cNvPicPr preferRelativeResize="0"/>
          <p:nvPr/>
        </p:nvPicPr>
        <p:blipFill>
          <a:blip r:embed="rId3">
            <a:alphaModFix/>
          </a:blip>
          <a:stretch>
            <a:fillRect/>
          </a:stretch>
        </p:blipFill>
        <p:spPr>
          <a:xfrm>
            <a:off x="5318575" y="1695572"/>
            <a:ext cx="3125524" cy="2086275"/>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582"/>
        <p:cNvGrpSpPr/>
        <p:nvPr/>
      </p:nvGrpSpPr>
      <p:grpSpPr>
        <a:xfrm>
          <a:off x="0" y="0"/>
          <a:ext cx="0" cy="0"/>
          <a:chOff x="0" y="0"/>
          <a:chExt cx="0" cy="0"/>
        </a:xfrm>
      </p:grpSpPr>
      <p:sp>
        <p:nvSpPr>
          <p:cNvPr id="583" name="Google Shape;583;p59"/>
          <p:cNvSpPr txBox="1">
            <a:spLocks noGrp="1"/>
          </p:cNvSpPr>
          <p:nvPr>
            <p:ph type="title"/>
          </p:nvPr>
        </p:nvSpPr>
        <p:spPr>
          <a:xfrm>
            <a:off x="311700" y="445025"/>
            <a:ext cx="8520600" cy="5196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de" sz="1600">
                <a:solidFill>
                  <a:srgbClr val="1155CC"/>
                </a:solidFill>
                <a:latin typeface="Helvetica Neue"/>
                <a:ea typeface="Helvetica Neue"/>
                <a:cs typeface="Helvetica Neue"/>
                <a:sym typeface="Helvetica Neue"/>
              </a:rPr>
              <a:t>32. Interaction with and support of patient organization(s)</a:t>
            </a:r>
            <a:endParaRPr sz="1600">
              <a:solidFill>
                <a:srgbClr val="1155CC"/>
              </a:solidFill>
              <a:latin typeface="Helvetica Neue"/>
              <a:ea typeface="Helvetica Neue"/>
              <a:cs typeface="Helvetica Neue"/>
              <a:sym typeface="Helvetica Neue"/>
            </a:endParaRPr>
          </a:p>
        </p:txBody>
      </p:sp>
      <p:sp>
        <p:nvSpPr>
          <p:cNvPr id="584" name="Google Shape;584;p59"/>
          <p:cNvSpPr txBox="1">
            <a:spLocks noGrp="1"/>
          </p:cNvSpPr>
          <p:nvPr>
            <p:ph type="body" idx="1"/>
          </p:nvPr>
        </p:nvSpPr>
        <p:spPr>
          <a:xfrm>
            <a:off x="658475" y="811925"/>
            <a:ext cx="7083300" cy="403500"/>
          </a:xfrm>
          <a:prstGeom prst="rect">
            <a:avLst/>
          </a:prstGeom>
        </p:spPr>
        <p:txBody>
          <a:bodyPr spcFirstLastPara="1" wrap="square" lIns="91425" tIns="91425" rIns="91425" bIns="91425" anchor="t" anchorCtr="0">
            <a:normAutofit fontScale="40000" lnSpcReduction="20000"/>
          </a:bodyPr>
          <a:lstStyle/>
          <a:p>
            <a:pPr marL="0" lvl="0" indent="0" algn="l" rtl="0">
              <a:spcBef>
                <a:spcPts val="0"/>
              </a:spcBef>
              <a:spcAft>
                <a:spcPts val="1200"/>
              </a:spcAft>
              <a:buNone/>
            </a:pPr>
            <a:r>
              <a:rPr lang="de" sz="1000">
                <a:solidFill>
                  <a:schemeClr val="dk1"/>
                </a:solidFill>
                <a:latin typeface="Helvetica Neue"/>
                <a:ea typeface="Helvetica Neue"/>
                <a:cs typeface="Helvetica Neue"/>
                <a:sym typeface="Helvetica Neue"/>
              </a:rPr>
              <a:t>Patient organizations can help to improve the management of urticaria and urticaria patients.</a:t>
            </a:r>
            <a:endParaRPr>
              <a:latin typeface="Helvetica Neue"/>
              <a:ea typeface="Helvetica Neue"/>
              <a:cs typeface="Helvetica Neue"/>
              <a:sym typeface="Helvetica Neue"/>
            </a:endParaRPr>
          </a:p>
        </p:txBody>
      </p:sp>
      <p:sp>
        <p:nvSpPr>
          <p:cNvPr id="585" name="Google Shape;585;p59"/>
          <p:cNvSpPr txBox="1"/>
          <p:nvPr/>
        </p:nvSpPr>
        <p:spPr>
          <a:xfrm>
            <a:off x="815650" y="2800350"/>
            <a:ext cx="4262100" cy="1539300"/>
          </a:xfrm>
          <a:prstGeom prst="rect">
            <a:avLst/>
          </a:prstGeom>
          <a:noFill/>
          <a:ln w="9525" cap="flat" cmpd="sng">
            <a:solidFill>
              <a:schemeClr val="accent3"/>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de" sz="1000">
                <a:solidFill>
                  <a:srgbClr val="1155CC"/>
                </a:solidFill>
                <a:latin typeface="Helvetica Neue"/>
                <a:ea typeface="Helvetica Neue"/>
                <a:cs typeface="Helvetica Neue"/>
                <a:sym typeface="Helvetica Neue"/>
              </a:rPr>
              <a:t>Please provide the name and/or link for patient organization:</a:t>
            </a:r>
            <a:endParaRPr sz="1000">
              <a:solidFill>
                <a:srgbClr val="1155CC"/>
              </a:solidFill>
              <a:latin typeface="Helvetica Neue"/>
              <a:ea typeface="Helvetica Neue"/>
              <a:cs typeface="Helvetica Neue"/>
              <a:sym typeface="Helvetica Neue"/>
            </a:endParaRPr>
          </a:p>
          <a:p>
            <a:pPr marL="0" lvl="0" indent="0" algn="l" rtl="0">
              <a:spcBef>
                <a:spcPts val="0"/>
              </a:spcBef>
              <a:spcAft>
                <a:spcPts val="0"/>
              </a:spcAft>
              <a:buNone/>
            </a:pPr>
            <a:r>
              <a:rPr lang="de" sz="1000">
                <a:solidFill>
                  <a:schemeClr val="lt2"/>
                </a:solidFill>
                <a:latin typeface="Helvetica Neue"/>
                <a:ea typeface="Helvetica Neue"/>
                <a:cs typeface="Helvetica Neue"/>
                <a:sym typeface="Helvetica Neue"/>
              </a:rPr>
              <a:t>x</a:t>
            </a:r>
            <a:endParaRPr sz="1000">
              <a:solidFill>
                <a:schemeClr val="lt2"/>
              </a:solidFill>
              <a:latin typeface="Helvetica Neue"/>
              <a:ea typeface="Helvetica Neue"/>
              <a:cs typeface="Helvetica Neue"/>
              <a:sym typeface="Helvetica Neue"/>
            </a:endParaRPr>
          </a:p>
          <a:p>
            <a:pPr marL="0" lvl="0" indent="0" algn="l" rtl="0">
              <a:spcBef>
                <a:spcPts val="0"/>
              </a:spcBef>
              <a:spcAft>
                <a:spcPts val="0"/>
              </a:spcAft>
              <a:buNone/>
            </a:pPr>
            <a:r>
              <a:rPr lang="de" sz="1000">
                <a:solidFill>
                  <a:schemeClr val="lt2"/>
                </a:solidFill>
                <a:latin typeface="Helvetica Neue"/>
                <a:ea typeface="Helvetica Neue"/>
                <a:cs typeface="Helvetica Neue"/>
                <a:sym typeface="Helvetica Neue"/>
              </a:rPr>
              <a:t>x</a:t>
            </a:r>
            <a:endParaRPr sz="1000">
              <a:solidFill>
                <a:schemeClr val="lt2"/>
              </a:solidFill>
              <a:latin typeface="Helvetica Neue"/>
              <a:ea typeface="Helvetica Neue"/>
              <a:cs typeface="Helvetica Neue"/>
              <a:sym typeface="Helvetica Neue"/>
            </a:endParaRPr>
          </a:p>
          <a:p>
            <a:pPr marL="0" lvl="0" indent="0" algn="l" rtl="0">
              <a:spcBef>
                <a:spcPts val="0"/>
              </a:spcBef>
              <a:spcAft>
                <a:spcPts val="0"/>
              </a:spcAft>
              <a:buNone/>
            </a:pPr>
            <a:r>
              <a:rPr lang="de" sz="1000">
                <a:solidFill>
                  <a:schemeClr val="lt2"/>
                </a:solidFill>
                <a:latin typeface="Helvetica Neue"/>
                <a:ea typeface="Helvetica Neue"/>
                <a:cs typeface="Helvetica Neue"/>
                <a:sym typeface="Helvetica Neue"/>
              </a:rPr>
              <a:t>x</a:t>
            </a:r>
            <a:endParaRPr sz="1000">
              <a:solidFill>
                <a:schemeClr val="lt2"/>
              </a:solidFill>
              <a:latin typeface="Helvetica Neue"/>
              <a:ea typeface="Helvetica Neue"/>
              <a:cs typeface="Helvetica Neue"/>
              <a:sym typeface="Helvetica Neue"/>
            </a:endParaRPr>
          </a:p>
          <a:p>
            <a:pPr marL="0" lvl="0" indent="0" algn="l" rtl="0">
              <a:spcBef>
                <a:spcPts val="0"/>
              </a:spcBef>
              <a:spcAft>
                <a:spcPts val="0"/>
              </a:spcAft>
              <a:buNone/>
            </a:pPr>
            <a:r>
              <a:rPr lang="de" sz="1000">
                <a:solidFill>
                  <a:schemeClr val="lt2"/>
                </a:solidFill>
                <a:latin typeface="Helvetica Neue"/>
                <a:ea typeface="Helvetica Neue"/>
                <a:cs typeface="Helvetica Neue"/>
                <a:sym typeface="Helvetica Neue"/>
              </a:rPr>
              <a:t>x</a:t>
            </a:r>
            <a:endParaRPr sz="1000">
              <a:solidFill>
                <a:schemeClr val="lt2"/>
              </a:solidFill>
              <a:latin typeface="Helvetica Neue"/>
              <a:ea typeface="Helvetica Neue"/>
              <a:cs typeface="Helvetica Neue"/>
              <a:sym typeface="Helvetica Neue"/>
            </a:endParaRPr>
          </a:p>
          <a:p>
            <a:pPr marL="0" lvl="0" indent="0" algn="l" rtl="0">
              <a:spcBef>
                <a:spcPts val="0"/>
              </a:spcBef>
              <a:spcAft>
                <a:spcPts val="0"/>
              </a:spcAft>
              <a:buNone/>
            </a:pPr>
            <a:endParaRPr sz="1000">
              <a:solidFill>
                <a:srgbClr val="1155CC"/>
              </a:solidFill>
              <a:latin typeface="Helvetica Neue"/>
              <a:ea typeface="Helvetica Neue"/>
              <a:cs typeface="Helvetica Neue"/>
              <a:sym typeface="Helvetica Neue"/>
            </a:endParaRPr>
          </a:p>
          <a:p>
            <a:pPr marL="0" lvl="0" indent="0" algn="l" rtl="0">
              <a:spcBef>
                <a:spcPts val="0"/>
              </a:spcBef>
              <a:spcAft>
                <a:spcPts val="0"/>
              </a:spcAft>
              <a:buNone/>
            </a:pPr>
            <a:endParaRPr>
              <a:latin typeface="Helvetica Neue"/>
              <a:ea typeface="Helvetica Neue"/>
              <a:cs typeface="Helvetica Neue"/>
              <a:sym typeface="Helvetica Neue"/>
            </a:endParaRPr>
          </a:p>
          <a:p>
            <a:pPr marL="0" lvl="0" indent="0" algn="l" rtl="0">
              <a:spcBef>
                <a:spcPts val="0"/>
              </a:spcBef>
              <a:spcAft>
                <a:spcPts val="0"/>
              </a:spcAft>
              <a:buNone/>
            </a:pPr>
            <a:endParaRPr>
              <a:latin typeface="Helvetica Neue"/>
              <a:ea typeface="Helvetica Neue"/>
              <a:cs typeface="Helvetica Neue"/>
              <a:sym typeface="Helvetica Neue"/>
            </a:endParaRPr>
          </a:p>
        </p:txBody>
      </p:sp>
      <p:sp>
        <p:nvSpPr>
          <p:cNvPr id="586" name="Google Shape;586;p59"/>
          <p:cNvSpPr txBox="1"/>
          <p:nvPr/>
        </p:nvSpPr>
        <p:spPr>
          <a:xfrm>
            <a:off x="719550" y="1387450"/>
            <a:ext cx="4358100" cy="12159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0"/>
              </a:spcAft>
              <a:buNone/>
            </a:pPr>
            <a:r>
              <a:rPr lang="de" sz="1000">
                <a:solidFill>
                  <a:srgbClr val="1155CC"/>
                </a:solidFill>
                <a:latin typeface="Helvetica Neue"/>
                <a:ea typeface="Helvetica Neue"/>
                <a:cs typeface="Helvetica Neue"/>
                <a:sym typeface="Helvetica Neue"/>
              </a:rPr>
              <a:t>Deliverable</a:t>
            </a:r>
            <a:endParaRPr sz="1000">
              <a:solidFill>
                <a:srgbClr val="1155CC"/>
              </a:solidFill>
              <a:latin typeface="Helvetica Neue"/>
              <a:ea typeface="Helvetica Neue"/>
              <a:cs typeface="Helvetica Neue"/>
              <a:sym typeface="Helvetica Neue"/>
            </a:endParaRPr>
          </a:p>
          <a:p>
            <a:pPr marL="0" lvl="0" indent="0" algn="l" rtl="0">
              <a:lnSpc>
                <a:spcPct val="115000"/>
              </a:lnSpc>
              <a:spcBef>
                <a:spcPts val="1200"/>
              </a:spcBef>
              <a:spcAft>
                <a:spcPts val="0"/>
              </a:spcAft>
              <a:buNone/>
            </a:pPr>
            <a:r>
              <a:rPr lang="de" sz="1000">
                <a:latin typeface="Helvetica Neue"/>
                <a:ea typeface="Helvetica Neue"/>
                <a:cs typeface="Helvetica Neue"/>
                <a:sym typeface="Helvetica Neue"/>
              </a:rPr>
              <a:t>Is there evidence of interaction with urticaria patient organization?</a:t>
            </a:r>
            <a:endParaRPr sz="1000">
              <a:latin typeface="Helvetica Neue"/>
              <a:ea typeface="Helvetica Neue"/>
              <a:cs typeface="Helvetica Neue"/>
              <a:sym typeface="Helvetica Neue"/>
            </a:endParaRPr>
          </a:p>
          <a:p>
            <a:pPr marL="0" lvl="0" indent="0" algn="l" rtl="0">
              <a:spcBef>
                <a:spcPts val="1200"/>
              </a:spcBef>
              <a:spcAft>
                <a:spcPts val="0"/>
              </a:spcAft>
              <a:buClr>
                <a:schemeClr val="dk1"/>
              </a:buClr>
              <a:buSzPts val="1100"/>
              <a:buFont typeface="Arial"/>
              <a:buNone/>
            </a:pPr>
            <a:r>
              <a:rPr lang="de" sz="1000">
                <a:solidFill>
                  <a:schemeClr val="dk1"/>
                </a:solidFill>
                <a:latin typeface="Helvetica Neue"/>
                <a:ea typeface="Helvetica Neue"/>
                <a:cs typeface="Helvetica Neue"/>
                <a:sym typeface="Helvetica Neue"/>
              </a:rPr>
              <a:t>Do you have a patient organization in your country?</a:t>
            </a:r>
            <a:endParaRPr sz="600">
              <a:latin typeface="Helvetica Neue"/>
              <a:ea typeface="Helvetica Neue"/>
              <a:cs typeface="Helvetica Neue"/>
              <a:sym typeface="Helvetica Neue"/>
            </a:endParaRPr>
          </a:p>
          <a:p>
            <a:pPr marL="0" lvl="0" indent="0" algn="l" rtl="0">
              <a:spcBef>
                <a:spcPts val="0"/>
              </a:spcBef>
              <a:spcAft>
                <a:spcPts val="0"/>
              </a:spcAft>
              <a:buNone/>
            </a:pPr>
            <a:endParaRPr>
              <a:latin typeface="Helvetica Neue"/>
              <a:ea typeface="Helvetica Neue"/>
              <a:cs typeface="Helvetica Neue"/>
              <a:sym typeface="Helvetica Neue"/>
            </a:endParaRPr>
          </a:p>
        </p:txBody>
      </p:sp>
      <p:sp>
        <p:nvSpPr>
          <p:cNvPr id="587" name="Google Shape;587;p59"/>
          <p:cNvSpPr/>
          <p:nvPr/>
        </p:nvSpPr>
        <p:spPr>
          <a:xfrm>
            <a:off x="6984175" y="1853373"/>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Helvetica Neue"/>
              <a:ea typeface="Helvetica Neue"/>
              <a:cs typeface="Helvetica Neue"/>
              <a:sym typeface="Helvetica Neue"/>
            </a:endParaRPr>
          </a:p>
        </p:txBody>
      </p:sp>
      <p:sp>
        <p:nvSpPr>
          <p:cNvPr id="588" name="Google Shape;588;p59"/>
          <p:cNvSpPr txBox="1"/>
          <p:nvPr/>
        </p:nvSpPr>
        <p:spPr>
          <a:xfrm>
            <a:off x="5395925" y="1671013"/>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a:solidFill>
                  <a:schemeClr val="dk1"/>
                </a:solidFill>
                <a:latin typeface="Helvetica Neue"/>
                <a:ea typeface="Helvetica Neue"/>
                <a:cs typeface="Helvetica Neue"/>
                <a:sym typeface="Helvetica Neue"/>
              </a:rPr>
              <a:t>YES</a:t>
            </a:r>
            <a:endParaRPr sz="1000">
              <a:solidFill>
                <a:schemeClr val="dk1"/>
              </a:solidFill>
              <a:latin typeface="Helvetica Neue"/>
              <a:ea typeface="Helvetica Neue"/>
              <a:cs typeface="Helvetica Neue"/>
              <a:sym typeface="Helvetica Neue"/>
            </a:endParaRPr>
          </a:p>
        </p:txBody>
      </p:sp>
      <p:sp>
        <p:nvSpPr>
          <p:cNvPr id="589" name="Google Shape;589;p59"/>
          <p:cNvSpPr/>
          <p:nvPr/>
        </p:nvSpPr>
        <p:spPr>
          <a:xfrm>
            <a:off x="5968750" y="1853373"/>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Helvetica Neue"/>
              <a:ea typeface="Helvetica Neue"/>
              <a:cs typeface="Helvetica Neue"/>
              <a:sym typeface="Helvetica Neue"/>
            </a:endParaRPr>
          </a:p>
        </p:txBody>
      </p:sp>
      <p:sp>
        <p:nvSpPr>
          <p:cNvPr id="590" name="Google Shape;590;p59"/>
          <p:cNvSpPr txBox="1"/>
          <p:nvPr/>
        </p:nvSpPr>
        <p:spPr>
          <a:xfrm>
            <a:off x="6464900" y="1671013"/>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a:solidFill>
                  <a:schemeClr val="dk1"/>
                </a:solidFill>
                <a:latin typeface="Helvetica Neue"/>
                <a:ea typeface="Helvetica Neue"/>
                <a:cs typeface="Helvetica Neue"/>
                <a:sym typeface="Helvetica Neue"/>
              </a:rPr>
              <a:t>NO</a:t>
            </a:r>
            <a:endParaRPr sz="1000">
              <a:solidFill>
                <a:schemeClr val="dk1"/>
              </a:solidFill>
              <a:latin typeface="Helvetica Neue"/>
              <a:ea typeface="Helvetica Neue"/>
              <a:cs typeface="Helvetica Neue"/>
              <a:sym typeface="Helvetica Neue"/>
            </a:endParaRPr>
          </a:p>
        </p:txBody>
      </p:sp>
      <p:sp>
        <p:nvSpPr>
          <p:cNvPr id="591" name="Google Shape;591;p59"/>
          <p:cNvSpPr/>
          <p:nvPr/>
        </p:nvSpPr>
        <p:spPr>
          <a:xfrm>
            <a:off x="6984175" y="2158173"/>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Helvetica Neue"/>
              <a:ea typeface="Helvetica Neue"/>
              <a:cs typeface="Helvetica Neue"/>
              <a:sym typeface="Helvetica Neue"/>
            </a:endParaRPr>
          </a:p>
        </p:txBody>
      </p:sp>
      <p:sp>
        <p:nvSpPr>
          <p:cNvPr id="592" name="Google Shape;592;p59"/>
          <p:cNvSpPr txBox="1"/>
          <p:nvPr/>
        </p:nvSpPr>
        <p:spPr>
          <a:xfrm>
            <a:off x="5395925" y="1975813"/>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a:solidFill>
                  <a:schemeClr val="dk1"/>
                </a:solidFill>
                <a:latin typeface="Helvetica Neue"/>
                <a:ea typeface="Helvetica Neue"/>
                <a:cs typeface="Helvetica Neue"/>
                <a:sym typeface="Helvetica Neue"/>
              </a:rPr>
              <a:t>YES</a:t>
            </a:r>
            <a:endParaRPr sz="1000">
              <a:solidFill>
                <a:schemeClr val="dk1"/>
              </a:solidFill>
              <a:latin typeface="Helvetica Neue"/>
              <a:ea typeface="Helvetica Neue"/>
              <a:cs typeface="Helvetica Neue"/>
              <a:sym typeface="Helvetica Neue"/>
            </a:endParaRPr>
          </a:p>
        </p:txBody>
      </p:sp>
      <p:sp>
        <p:nvSpPr>
          <p:cNvPr id="593" name="Google Shape;593;p59"/>
          <p:cNvSpPr/>
          <p:nvPr/>
        </p:nvSpPr>
        <p:spPr>
          <a:xfrm>
            <a:off x="5968750" y="2158173"/>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Helvetica Neue"/>
              <a:ea typeface="Helvetica Neue"/>
              <a:cs typeface="Helvetica Neue"/>
              <a:sym typeface="Helvetica Neue"/>
            </a:endParaRPr>
          </a:p>
        </p:txBody>
      </p:sp>
      <p:sp>
        <p:nvSpPr>
          <p:cNvPr id="594" name="Google Shape;594;p59"/>
          <p:cNvSpPr txBox="1"/>
          <p:nvPr/>
        </p:nvSpPr>
        <p:spPr>
          <a:xfrm>
            <a:off x="6464900" y="1975813"/>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a:solidFill>
                  <a:schemeClr val="dk1"/>
                </a:solidFill>
                <a:latin typeface="Helvetica Neue"/>
                <a:ea typeface="Helvetica Neue"/>
                <a:cs typeface="Helvetica Neue"/>
                <a:sym typeface="Helvetica Neue"/>
              </a:rPr>
              <a:t>NO</a:t>
            </a:r>
            <a:endParaRPr sz="1000">
              <a:solidFill>
                <a:schemeClr val="dk1"/>
              </a:solidFill>
              <a:latin typeface="Helvetica Neue"/>
              <a:ea typeface="Helvetica Neue"/>
              <a:cs typeface="Helvetica Neue"/>
              <a:sym typeface="Helvetica Neue"/>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598"/>
        <p:cNvGrpSpPr/>
        <p:nvPr/>
      </p:nvGrpSpPr>
      <p:grpSpPr>
        <a:xfrm>
          <a:off x="0" y="0"/>
          <a:ext cx="0" cy="0"/>
          <a:chOff x="0" y="0"/>
          <a:chExt cx="0" cy="0"/>
        </a:xfrm>
      </p:grpSpPr>
      <p:sp>
        <p:nvSpPr>
          <p:cNvPr id="599" name="Google Shape;599;p6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lnSpc>
                <a:spcPct val="115000"/>
              </a:lnSpc>
              <a:spcBef>
                <a:spcPts val="1200"/>
              </a:spcBef>
              <a:spcAft>
                <a:spcPts val="1200"/>
              </a:spcAft>
              <a:buClr>
                <a:schemeClr val="dk1"/>
              </a:buClr>
              <a:buSzPts val="1100"/>
              <a:buFont typeface="Arial"/>
              <a:buNone/>
            </a:pPr>
            <a:r>
              <a:rPr lang="de" sz="1600">
                <a:solidFill>
                  <a:srgbClr val="1155CC"/>
                </a:solidFill>
                <a:latin typeface="Helvetica Neue"/>
                <a:ea typeface="Helvetica Neue"/>
                <a:cs typeface="Helvetica Neue"/>
                <a:sym typeface="Helvetica Neue"/>
              </a:rPr>
              <a:t>If you do not meet one or more of the 32 criteria please let us know why.</a:t>
            </a:r>
            <a:endParaRPr sz="1600">
              <a:solidFill>
                <a:srgbClr val="1155CC"/>
              </a:solidFill>
              <a:latin typeface="Helvetica Neue"/>
              <a:ea typeface="Helvetica Neue"/>
              <a:cs typeface="Helvetica Neue"/>
              <a:sym typeface="Helvetica Neue"/>
            </a:endParaRPr>
          </a:p>
        </p:txBody>
      </p:sp>
      <p:graphicFrame>
        <p:nvGraphicFramePr>
          <p:cNvPr id="600" name="Google Shape;600;p60"/>
          <p:cNvGraphicFramePr/>
          <p:nvPr/>
        </p:nvGraphicFramePr>
        <p:xfrm>
          <a:off x="311700" y="1128300"/>
          <a:ext cx="7665750" cy="2819300"/>
        </p:xfrm>
        <a:graphic>
          <a:graphicData uri="http://schemas.openxmlformats.org/drawingml/2006/table">
            <a:tbl>
              <a:tblPr>
                <a:noFill/>
                <a:tableStyleId>{F50D1D8A-4896-4D42-BC95-2E5DB4B98F3A}</a:tableStyleId>
              </a:tblPr>
              <a:tblGrid>
                <a:gridCol w="1953325">
                  <a:extLst>
                    <a:ext uri="{9D8B030D-6E8A-4147-A177-3AD203B41FA5}">
                      <a16:colId xmlns:a16="http://schemas.microsoft.com/office/drawing/2014/main" val="20000"/>
                    </a:ext>
                  </a:extLst>
                </a:gridCol>
                <a:gridCol w="5712425">
                  <a:extLst>
                    <a:ext uri="{9D8B030D-6E8A-4147-A177-3AD203B41FA5}">
                      <a16:colId xmlns:a16="http://schemas.microsoft.com/office/drawing/2014/main" val="20001"/>
                    </a:ext>
                  </a:extLst>
                </a:gridCol>
              </a:tblGrid>
              <a:tr h="381000">
                <a:tc gridSpan="2">
                  <a:txBody>
                    <a:bodyPr/>
                    <a:lstStyle/>
                    <a:p>
                      <a:pPr marL="0" lvl="0" indent="0" algn="l" rtl="0">
                        <a:lnSpc>
                          <a:spcPct val="115000"/>
                        </a:lnSpc>
                        <a:spcBef>
                          <a:spcPts val="1200"/>
                        </a:spcBef>
                        <a:spcAft>
                          <a:spcPts val="1200"/>
                        </a:spcAft>
                        <a:buNone/>
                      </a:pPr>
                      <a:r>
                        <a:rPr lang="de" sz="1000">
                          <a:solidFill>
                            <a:srgbClr val="1155CC"/>
                          </a:solidFill>
                          <a:latin typeface="Helvetica Neue"/>
                          <a:ea typeface="Helvetica Neue"/>
                          <a:cs typeface="Helvetica Neue"/>
                          <a:sym typeface="Helvetica Neue"/>
                        </a:rPr>
                        <a:t>                                                      Please provide an explanation or reasons.</a:t>
                      </a:r>
                      <a:endParaRPr/>
                    </a:p>
                  </a:txBody>
                  <a:tcPr marL="91425" marR="91425" marT="91425" marB="91425">
                    <a:solidFill>
                      <a:srgbClr val="F3F3F3"/>
                    </a:solidFill>
                  </a:tcPr>
                </a:tc>
                <a:tc hMerge="1">
                  <a:txBody>
                    <a:bodyPr/>
                    <a:lstStyle/>
                    <a:p>
                      <a:endParaRPr lang="de-DE"/>
                    </a:p>
                  </a:txBody>
                  <a:tcPr/>
                </a:tc>
                <a:extLst>
                  <a:ext uri="{0D108BD9-81ED-4DB2-BD59-A6C34878D82A}">
                    <a16:rowId xmlns:a16="http://schemas.microsoft.com/office/drawing/2014/main" val="10000"/>
                  </a:ext>
                </a:extLst>
              </a:tr>
              <a:tr h="609575">
                <a:tc>
                  <a:txBody>
                    <a:bodyPr/>
                    <a:lstStyle/>
                    <a:p>
                      <a:pPr marL="0" lvl="0" indent="0" algn="l" rtl="0">
                        <a:lnSpc>
                          <a:spcPct val="115000"/>
                        </a:lnSpc>
                        <a:spcBef>
                          <a:spcPts val="0"/>
                        </a:spcBef>
                        <a:spcAft>
                          <a:spcPts val="1200"/>
                        </a:spcAft>
                        <a:buClr>
                          <a:schemeClr val="dk1"/>
                        </a:buClr>
                        <a:buSzPts val="1100"/>
                        <a:buFont typeface="Arial"/>
                        <a:buNone/>
                      </a:pPr>
                      <a:r>
                        <a:rPr lang="de" sz="1000">
                          <a:solidFill>
                            <a:schemeClr val="dk1"/>
                          </a:solidFill>
                          <a:latin typeface="Helvetica Neue"/>
                          <a:ea typeface="Helvetica Neue"/>
                          <a:cs typeface="Helvetica Neue"/>
                          <a:sym typeface="Helvetica Neue"/>
                        </a:rPr>
                        <a:t>Criteria number</a:t>
                      </a:r>
                      <a:r>
                        <a:rPr lang="de" sz="1000">
                          <a:solidFill>
                            <a:srgbClr val="1155CC"/>
                          </a:solidFill>
                          <a:latin typeface="Helvetica Neue"/>
                          <a:ea typeface="Helvetica Neue"/>
                          <a:cs typeface="Helvetica Neue"/>
                          <a:sym typeface="Helvetica Neue"/>
                        </a:rPr>
                        <a:t>:</a:t>
                      </a:r>
                      <a:endParaRPr/>
                    </a:p>
                  </a:txBody>
                  <a:tcPr marL="91425" marR="91425" marT="91425" marB="91425"/>
                </a:tc>
                <a:tc>
                  <a:txBody>
                    <a:bodyPr/>
                    <a:lstStyle/>
                    <a:p>
                      <a:pPr marL="0" lvl="0" indent="0" algn="l" rtl="0">
                        <a:spcBef>
                          <a:spcPts val="0"/>
                        </a:spcBef>
                        <a:spcAft>
                          <a:spcPts val="0"/>
                        </a:spcAft>
                        <a:buNone/>
                      </a:pPr>
                      <a:endParaRPr/>
                    </a:p>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1"/>
                  </a:ext>
                </a:extLst>
              </a:tr>
              <a:tr h="609575">
                <a:tc>
                  <a:txBody>
                    <a:bodyPr/>
                    <a:lstStyle/>
                    <a:p>
                      <a:pPr marL="0" lvl="0" indent="0" algn="l" rtl="0">
                        <a:lnSpc>
                          <a:spcPct val="115000"/>
                        </a:lnSpc>
                        <a:spcBef>
                          <a:spcPts val="0"/>
                        </a:spcBef>
                        <a:spcAft>
                          <a:spcPts val="1200"/>
                        </a:spcAft>
                        <a:buClr>
                          <a:schemeClr val="dk1"/>
                        </a:buClr>
                        <a:buSzPts val="1100"/>
                        <a:buFont typeface="Arial"/>
                        <a:buNone/>
                      </a:pPr>
                      <a:r>
                        <a:rPr lang="de" sz="1000">
                          <a:solidFill>
                            <a:schemeClr val="dk1"/>
                          </a:solidFill>
                          <a:latin typeface="Helvetica Neue"/>
                          <a:ea typeface="Helvetica Neue"/>
                          <a:cs typeface="Helvetica Neue"/>
                          <a:sym typeface="Helvetica Neue"/>
                        </a:rPr>
                        <a:t>Criteria number</a:t>
                      </a:r>
                      <a:r>
                        <a:rPr lang="de" sz="1000">
                          <a:solidFill>
                            <a:srgbClr val="1155CC"/>
                          </a:solidFill>
                          <a:latin typeface="Helvetica Neue"/>
                          <a:ea typeface="Helvetica Neue"/>
                          <a:cs typeface="Helvetica Neue"/>
                          <a:sym typeface="Helvetica Neue"/>
                        </a:rPr>
                        <a:t>:</a:t>
                      </a:r>
                      <a:endParaRPr/>
                    </a:p>
                  </a:txBody>
                  <a:tcPr marL="91425" marR="91425" marT="91425" marB="91425"/>
                </a:tc>
                <a:tc>
                  <a:txBody>
                    <a:bodyPr/>
                    <a:lstStyle/>
                    <a:p>
                      <a:pPr marL="0" lvl="0" indent="0" algn="l" rtl="0">
                        <a:spcBef>
                          <a:spcPts val="0"/>
                        </a:spcBef>
                        <a:spcAft>
                          <a:spcPts val="0"/>
                        </a:spcAft>
                        <a:buNone/>
                      </a:pPr>
                      <a:endParaRPr/>
                    </a:p>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2"/>
                  </a:ext>
                </a:extLst>
              </a:tr>
              <a:tr h="609575">
                <a:tc>
                  <a:txBody>
                    <a:bodyPr/>
                    <a:lstStyle/>
                    <a:p>
                      <a:pPr marL="0" lvl="0" indent="0" algn="l" rtl="0">
                        <a:lnSpc>
                          <a:spcPct val="115000"/>
                        </a:lnSpc>
                        <a:spcBef>
                          <a:spcPts val="0"/>
                        </a:spcBef>
                        <a:spcAft>
                          <a:spcPts val="1200"/>
                        </a:spcAft>
                        <a:buClr>
                          <a:schemeClr val="dk1"/>
                        </a:buClr>
                        <a:buSzPts val="1100"/>
                        <a:buFont typeface="Arial"/>
                        <a:buNone/>
                      </a:pPr>
                      <a:r>
                        <a:rPr lang="de" sz="1000">
                          <a:solidFill>
                            <a:schemeClr val="dk1"/>
                          </a:solidFill>
                          <a:latin typeface="Helvetica Neue"/>
                          <a:ea typeface="Helvetica Neue"/>
                          <a:cs typeface="Helvetica Neue"/>
                          <a:sym typeface="Helvetica Neue"/>
                        </a:rPr>
                        <a:t>Criteria number</a:t>
                      </a:r>
                      <a:r>
                        <a:rPr lang="de" sz="1000">
                          <a:solidFill>
                            <a:srgbClr val="1155CC"/>
                          </a:solidFill>
                          <a:latin typeface="Helvetica Neue"/>
                          <a:ea typeface="Helvetica Neue"/>
                          <a:cs typeface="Helvetica Neue"/>
                          <a:sym typeface="Helvetica Neue"/>
                        </a:rPr>
                        <a:t>:</a:t>
                      </a:r>
                      <a:endParaRPr/>
                    </a:p>
                  </a:txBody>
                  <a:tcPr marL="91425" marR="91425" marT="91425" marB="91425"/>
                </a:tc>
                <a:tc>
                  <a:txBody>
                    <a:bodyPr/>
                    <a:lstStyle/>
                    <a:p>
                      <a:pPr marL="0" lvl="0" indent="0" algn="l" rtl="0">
                        <a:spcBef>
                          <a:spcPts val="0"/>
                        </a:spcBef>
                        <a:spcAft>
                          <a:spcPts val="0"/>
                        </a:spcAft>
                        <a:buNone/>
                      </a:pPr>
                      <a:endParaRPr/>
                    </a:p>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3"/>
                  </a:ext>
                </a:extLst>
              </a:tr>
              <a:tr h="609575">
                <a:tc>
                  <a:txBody>
                    <a:bodyPr/>
                    <a:lstStyle/>
                    <a:p>
                      <a:pPr marL="0" lvl="0" indent="0" algn="l" rtl="0">
                        <a:lnSpc>
                          <a:spcPct val="115000"/>
                        </a:lnSpc>
                        <a:spcBef>
                          <a:spcPts val="0"/>
                        </a:spcBef>
                        <a:spcAft>
                          <a:spcPts val="1200"/>
                        </a:spcAft>
                        <a:buClr>
                          <a:schemeClr val="dk1"/>
                        </a:buClr>
                        <a:buSzPts val="1100"/>
                        <a:buFont typeface="Arial"/>
                        <a:buNone/>
                      </a:pPr>
                      <a:r>
                        <a:rPr lang="de" sz="1000">
                          <a:solidFill>
                            <a:schemeClr val="dk1"/>
                          </a:solidFill>
                          <a:latin typeface="Helvetica Neue"/>
                          <a:ea typeface="Helvetica Neue"/>
                          <a:cs typeface="Helvetica Neue"/>
                          <a:sym typeface="Helvetica Neue"/>
                        </a:rPr>
                        <a:t>Criteria number</a:t>
                      </a:r>
                      <a:r>
                        <a:rPr lang="de" sz="1000">
                          <a:solidFill>
                            <a:srgbClr val="1155CC"/>
                          </a:solidFill>
                          <a:latin typeface="Helvetica Neue"/>
                          <a:ea typeface="Helvetica Neue"/>
                          <a:cs typeface="Helvetica Neue"/>
                          <a:sym typeface="Helvetica Neue"/>
                        </a:rPr>
                        <a:t>:</a:t>
                      </a:r>
                      <a:endParaRPr/>
                    </a:p>
                  </a:txBody>
                  <a:tcPr marL="91425" marR="91425" marT="91425" marB="91425"/>
                </a:tc>
                <a:tc>
                  <a:txBody>
                    <a:bodyPr/>
                    <a:lstStyle/>
                    <a:p>
                      <a:pPr marL="0" lvl="0" indent="0" algn="l" rtl="0">
                        <a:spcBef>
                          <a:spcPts val="0"/>
                        </a:spcBef>
                        <a:spcAft>
                          <a:spcPts val="0"/>
                        </a:spcAft>
                        <a:buNone/>
                      </a:pPr>
                      <a:endParaRPr/>
                    </a:p>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4"/>
                  </a:ext>
                </a:extLst>
              </a:tr>
            </a:tbl>
          </a:graphicData>
        </a:graphic>
      </p:graphicFrame>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598"/>
        <p:cNvGrpSpPr/>
        <p:nvPr/>
      </p:nvGrpSpPr>
      <p:grpSpPr>
        <a:xfrm>
          <a:off x="0" y="0"/>
          <a:ext cx="0" cy="0"/>
          <a:chOff x="0" y="0"/>
          <a:chExt cx="0" cy="0"/>
        </a:xfrm>
      </p:grpSpPr>
      <p:sp>
        <p:nvSpPr>
          <p:cNvPr id="599" name="Google Shape;599;p6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lnSpc>
                <a:spcPct val="115000"/>
              </a:lnSpc>
              <a:spcBef>
                <a:spcPts val="1200"/>
              </a:spcBef>
              <a:spcAft>
                <a:spcPts val="1200"/>
              </a:spcAft>
              <a:buClr>
                <a:schemeClr val="dk1"/>
              </a:buClr>
              <a:buSzPts val="1100"/>
              <a:buFont typeface="Arial"/>
              <a:buNone/>
            </a:pPr>
            <a:r>
              <a:rPr lang="de" sz="1600" dirty="0">
                <a:solidFill>
                  <a:srgbClr val="1155CC"/>
                </a:solidFill>
                <a:latin typeface="Helvetica Neue"/>
                <a:ea typeface="Helvetica Neue"/>
                <a:cs typeface="Helvetica Neue"/>
                <a:sym typeface="Helvetica Neue"/>
              </a:rPr>
              <a:t>Photo Consent</a:t>
            </a:r>
            <a:endParaRPr sz="1600" dirty="0">
              <a:solidFill>
                <a:srgbClr val="1155CC"/>
              </a:solidFill>
              <a:latin typeface="Helvetica Neue"/>
              <a:ea typeface="Helvetica Neue"/>
              <a:cs typeface="Helvetica Neue"/>
              <a:sym typeface="Helvetica Neue"/>
            </a:endParaRPr>
          </a:p>
        </p:txBody>
      </p:sp>
      <p:pic>
        <p:nvPicPr>
          <p:cNvPr id="2" name="Image 1">
            <a:extLst>
              <a:ext uri="{FF2B5EF4-FFF2-40B4-BE49-F238E27FC236}">
                <a16:creationId xmlns:a16="http://schemas.microsoft.com/office/drawing/2014/main" id="{94A17EDD-A0B1-CF8A-D43D-35C236D5027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3014" y="209890"/>
            <a:ext cx="1141223" cy="739530"/>
          </a:xfrm>
          <a:prstGeom prst="rect">
            <a:avLst/>
          </a:prstGeom>
        </p:spPr>
      </p:pic>
      <p:pic>
        <p:nvPicPr>
          <p:cNvPr id="4" name="Image 3">
            <a:extLst>
              <a:ext uri="{FF2B5EF4-FFF2-40B4-BE49-F238E27FC236}">
                <a16:creationId xmlns:a16="http://schemas.microsoft.com/office/drawing/2014/main" id="{617F9CFB-E1C1-D1D1-D535-E1BC655631FB}"/>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25936" y="191660"/>
            <a:ext cx="1014664" cy="757760"/>
          </a:xfrm>
          <a:prstGeom prst="rect">
            <a:avLst/>
          </a:prstGeom>
          <a:noFill/>
          <a:ln>
            <a:noFill/>
          </a:ln>
        </p:spPr>
      </p:pic>
      <p:sp>
        <p:nvSpPr>
          <p:cNvPr id="6" name="ZoneTexte 5">
            <a:extLst>
              <a:ext uri="{FF2B5EF4-FFF2-40B4-BE49-F238E27FC236}">
                <a16:creationId xmlns:a16="http://schemas.microsoft.com/office/drawing/2014/main" id="{29D8BAE6-3622-7D9B-D6E7-4A810B17141D}"/>
              </a:ext>
            </a:extLst>
          </p:cNvPr>
          <p:cNvSpPr txBox="1"/>
          <p:nvPr/>
        </p:nvSpPr>
        <p:spPr>
          <a:xfrm>
            <a:off x="311700" y="1093911"/>
            <a:ext cx="7798259" cy="3550972"/>
          </a:xfrm>
          <a:prstGeom prst="rect">
            <a:avLst/>
          </a:prstGeom>
          <a:noFill/>
        </p:spPr>
        <p:txBody>
          <a:bodyPr wrap="square">
            <a:spAutoFit/>
          </a:bodyPr>
          <a:lstStyle/>
          <a:p>
            <a:pPr>
              <a:lnSpc>
                <a:spcPct val="200000"/>
              </a:lnSpc>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I, _____________________________, grant permission to the UCARE office to use the electronic media image taken during all audits and re-audits of the center __________________________________________________________ on the following websites:</a:t>
            </a:r>
          </a:p>
          <a:p>
            <a:pPr>
              <a:lnSpc>
                <a:spcPct val="200000"/>
              </a:lnSpc>
              <a:spcAft>
                <a:spcPts val="800"/>
              </a:spcAft>
            </a:pP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1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5"/>
              </a:rPr>
              <a:t>https://ga2len-ucare.com/</a:t>
            </a:r>
            <a:endParaRPr lang="de-DE" sz="11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1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6"/>
              </a:rPr>
              <a:t>Social Media Ga²len</a:t>
            </a:r>
            <a:r>
              <a:rPr lang="en-US" sz="11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rPr>
              <a:t> </a:t>
            </a:r>
            <a:r>
              <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and communication material.</a:t>
            </a:r>
          </a:p>
          <a:p>
            <a:pPr>
              <a:lnSpc>
                <a:spcPct val="107000"/>
              </a:lnSpc>
              <a:spcAft>
                <a:spcPts val="800"/>
              </a:spcAft>
            </a:pPr>
            <a:endParaRPr lang="en-US" sz="11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I understand that I may revoke this authorization at any time by notifying the UCARE office in writing. The revocation will not affect any actions taken before the receipt of this written notification. Images will be stored in a secure location and only authorized staff will have access to them. They will be kept as long as they are relevant and after that time destroyed or archived.</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de-DE" sz="1100" dirty="0" err="1">
                <a:effectLst/>
                <a:latin typeface="Calibri" panose="020F0502020204030204" pitchFamily="34" charset="0"/>
                <a:ea typeface="Calibri" panose="020F0502020204030204" pitchFamily="34" charset="0"/>
                <a:cs typeface="Times New Roman" panose="02020603050405020304" pitchFamily="18" charset="0"/>
              </a:rPr>
              <a:t>Signature</a:t>
            </a:r>
            <a:r>
              <a:rPr lang="de-DE" sz="1100" dirty="0">
                <a:effectLst/>
                <a:latin typeface="Calibri" panose="020F0502020204030204" pitchFamily="34" charset="0"/>
                <a:ea typeface="Calibri" panose="020F0502020204030204" pitchFamily="34" charset="0"/>
                <a:cs typeface="Times New Roman" panose="02020603050405020304" pitchFamily="18" charset="0"/>
              </a:rPr>
              <a:t> _________________________________________ Date _____________________</a:t>
            </a:r>
          </a:p>
        </p:txBody>
      </p:sp>
    </p:spTree>
    <p:extLst>
      <p:ext uri="{BB962C8B-B14F-4D97-AF65-F5344CB8AC3E}">
        <p14:creationId xmlns:p14="http://schemas.microsoft.com/office/powerpoint/2010/main" val="14268930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de" sz="1800">
                <a:solidFill>
                  <a:srgbClr val="1155CC"/>
                </a:solidFill>
                <a:latin typeface="Helvetica Neue"/>
                <a:ea typeface="Helvetica Neue"/>
                <a:cs typeface="Helvetica Neue"/>
                <a:sym typeface="Helvetica Neue"/>
              </a:rPr>
              <a:t>2. Outpatient clinic with separate clinic hours for urticaria patients headed by expert</a:t>
            </a:r>
            <a:endParaRPr sz="1800">
              <a:solidFill>
                <a:srgbClr val="1155CC"/>
              </a:solidFill>
              <a:latin typeface="Helvetica Neue"/>
              <a:ea typeface="Helvetica Neue"/>
              <a:cs typeface="Helvetica Neue"/>
              <a:sym typeface="Helvetica Neue"/>
            </a:endParaRPr>
          </a:p>
        </p:txBody>
      </p:sp>
      <p:sp>
        <p:nvSpPr>
          <p:cNvPr id="94" name="Google Shape;94;p17"/>
          <p:cNvSpPr txBox="1">
            <a:spLocks noGrp="1"/>
          </p:cNvSpPr>
          <p:nvPr>
            <p:ph type="body" idx="1"/>
          </p:nvPr>
        </p:nvSpPr>
        <p:spPr>
          <a:xfrm>
            <a:off x="569900" y="762550"/>
            <a:ext cx="7715700" cy="591600"/>
          </a:xfrm>
          <a:prstGeom prst="rect">
            <a:avLst/>
          </a:prstGeom>
        </p:spPr>
        <p:txBody>
          <a:bodyPr spcFirstLastPara="1" wrap="square" lIns="91425" tIns="91425" rIns="91425" bIns="91425" anchor="t" anchorCtr="0">
            <a:normAutofit fontScale="77500" lnSpcReduction="20000"/>
          </a:bodyPr>
          <a:lstStyle/>
          <a:p>
            <a:pPr marL="0" lvl="0" indent="0" algn="l" rtl="0">
              <a:spcBef>
                <a:spcPts val="0"/>
              </a:spcBef>
              <a:spcAft>
                <a:spcPts val="1200"/>
              </a:spcAft>
              <a:buNone/>
            </a:pPr>
            <a:r>
              <a:rPr lang="de" sz="1000">
                <a:solidFill>
                  <a:schemeClr val="dk1"/>
                </a:solidFill>
                <a:latin typeface="Helvetica Neue"/>
                <a:ea typeface="Helvetica Neue"/>
                <a:cs typeface="Helvetica Neue"/>
                <a:sym typeface="Helvetica Neue"/>
              </a:rPr>
              <a:t>Center needs to have designated and expert leadership (experienced specialist physician) and to offer a minimum number of consultation hours per week exclusive for urticaria patients.</a:t>
            </a:r>
            <a:endParaRPr sz="1000">
              <a:solidFill>
                <a:schemeClr val="dk1"/>
              </a:solidFill>
              <a:latin typeface="Helvetica Neue"/>
              <a:ea typeface="Helvetica Neue"/>
              <a:cs typeface="Helvetica Neue"/>
              <a:sym typeface="Helvetica Neue"/>
            </a:endParaRPr>
          </a:p>
        </p:txBody>
      </p:sp>
      <p:sp>
        <p:nvSpPr>
          <p:cNvPr id="95" name="Google Shape;95;p17"/>
          <p:cNvSpPr/>
          <p:nvPr/>
        </p:nvSpPr>
        <p:spPr>
          <a:xfrm>
            <a:off x="7175075" y="1793669"/>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17"/>
          <p:cNvSpPr/>
          <p:nvPr/>
        </p:nvSpPr>
        <p:spPr>
          <a:xfrm>
            <a:off x="7175075" y="2098069"/>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17"/>
          <p:cNvSpPr txBox="1"/>
          <p:nvPr/>
        </p:nvSpPr>
        <p:spPr>
          <a:xfrm>
            <a:off x="5638800" y="1600600"/>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a:solidFill>
                  <a:schemeClr val="dk1"/>
                </a:solidFill>
                <a:latin typeface="Helvetica Neue"/>
                <a:ea typeface="Helvetica Neue"/>
                <a:cs typeface="Helvetica Neue"/>
                <a:sym typeface="Helvetica Neue"/>
              </a:rPr>
              <a:t>YES</a:t>
            </a:r>
            <a:endParaRPr sz="1000">
              <a:solidFill>
                <a:schemeClr val="dk1"/>
              </a:solidFill>
              <a:latin typeface="Helvetica Neue"/>
              <a:ea typeface="Helvetica Neue"/>
              <a:cs typeface="Helvetica Neue"/>
              <a:sym typeface="Helvetica Neue"/>
            </a:endParaRPr>
          </a:p>
        </p:txBody>
      </p:sp>
      <p:sp>
        <p:nvSpPr>
          <p:cNvPr id="98" name="Google Shape;98;p17"/>
          <p:cNvSpPr/>
          <p:nvPr/>
        </p:nvSpPr>
        <p:spPr>
          <a:xfrm>
            <a:off x="6198600" y="2133681"/>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17"/>
          <p:cNvSpPr/>
          <p:nvPr/>
        </p:nvSpPr>
        <p:spPr>
          <a:xfrm>
            <a:off x="6198600" y="1791506"/>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17"/>
          <p:cNvSpPr txBox="1"/>
          <p:nvPr/>
        </p:nvSpPr>
        <p:spPr>
          <a:xfrm>
            <a:off x="5638800" y="1942775"/>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a:solidFill>
                  <a:schemeClr val="dk1"/>
                </a:solidFill>
                <a:latin typeface="Helvetica Neue"/>
                <a:ea typeface="Helvetica Neue"/>
                <a:cs typeface="Helvetica Neue"/>
                <a:sym typeface="Helvetica Neue"/>
              </a:rPr>
              <a:t>YES</a:t>
            </a:r>
            <a:endParaRPr sz="1000">
              <a:solidFill>
                <a:schemeClr val="dk1"/>
              </a:solidFill>
              <a:latin typeface="Helvetica Neue"/>
              <a:ea typeface="Helvetica Neue"/>
              <a:cs typeface="Helvetica Neue"/>
              <a:sym typeface="Helvetica Neue"/>
            </a:endParaRPr>
          </a:p>
        </p:txBody>
      </p:sp>
      <p:sp>
        <p:nvSpPr>
          <p:cNvPr id="101" name="Google Shape;101;p17"/>
          <p:cNvSpPr txBox="1"/>
          <p:nvPr/>
        </p:nvSpPr>
        <p:spPr>
          <a:xfrm>
            <a:off x="6655800" y="1907163"/>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a:solidFill>
                  <a:schemeClr val="dk1"/>
                </a:solidFill>
                <a:latin typeface="Helvetica Neue"/>
                <a:ea typeface="Helvetica Neue"/>
                <a:cs typeface="Helvetica Neue"/>
                <a:sym typeface="Helvetica Neue"/>
              </a:rPr>
              <a:t>NO</a:t>
            </a:r>
            <a:endParaRPr sz="1000">
              <a:solidFill>
                <a:schemeClr val="dk1"/>
              </a:solidFill>
              <a:latin typeface="Helvetica Neue"/>
              <a:ea typeface="Helvetica Neue"/>
              <a:cs typeface="Helvetica Neue"/>
              <a:sym typeface="Helvetica Neue"/>
            </a:endParaRPr>
          </a:p>
        </p:txBody>
      </p:sp>
      <p:sp>
        <p:nvSpPr>
          <p:cNvPr id="102" name="Google Shape;102;p17"/>
          <p:cNvSpPr txBox="1"/>
          <p:nvPr/>
        </p:nvSpPr>
        <p:spPr>
          <a:xfrm>
            <a:off x="6655800" y="1602763"/>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a:solidFill>
                  <a:schemeClr val="dk1"/>
                </a:solidFill>
                <a:latin typeface="Helvetica Neue"/>
                <a:ea typeface="Helvetica Neue"/>
                <a:cs typeface="Helvetica Neue"/>
                <a:sym typeface="Helvetica Neue"/>
              </a:rPr>
              <a:t>NO</a:t>
            </a:r>
            <a:endParaRPr sz="1000">
              <a:solidFill>
                <a:schemeClr val="dk1"/>
              </a:solidFill>
              <a:latin typeface="Helvetica Neue"/>
              <a:ea typeface="Helvetica Neue"/>
              <a:cs typeface="Helvetica Neue"/>
              <a:sym typeface="Helvetica Neue"/>
            </a:endParaRPr>
          </a:p>
        </p:txBody>
      </p:sp>
      <p:sp>
        <p:nvSpPr>
          <p:cNvPr id="103" name="Google Shape;103;p17"/>
          <p:cNvSpPr txBox="1"/>
          <p:nvPr/>
        </p:nvSpPr>
        <p:spPr>
          <a:xfrm>
            <a:off x="551350" y="2570675"/>
            <a:ext cx="1246200" cy="1723800"/>
          </a:xfrm>
          <a:prstGeom prst="rect">
            <a:avLst/>
          </a:prstGeom>
          <a:noFill/>
          <a:ln w="9525" cap="flat" cmpd="sng">
            <a:solidFill>
              <a:schemeClr val="accent3"/>
            </a:solidFill>
            <a:prstDash val="solid"/>
            <a:round/>
            <a:headEnd type="none" w="sm" len="sm"/>
            <a:tailEnd type="none" w="sm" len="sm"/>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de" sz="1000">
                <a:solidFill>
                  <a:srgbClr val="1155CC"/>
                </a:solidFill>
                <a:latin typeface="Helvetica Neue"/>
                <a:ea typeface="Helvetica Neue"/>
                <a:cs typeface="Helvetica Neue"/>
                <a:sym typeface="Helvetica Neue"/>
              </a:rPr>
              <a:t>Which days ?</a:t>
            </a:r>
            <a:endParaRPr sz="1000">
              <a:solidFill>
                <a:srgbClr val="1155CC"/>
              </a:solidFill>
              <a:latin typeface="Helvetica Neue"/>
              <a:ea typeface="Helvetica Neue"/>
              <a:cs typeface="Helvetica Neue"/>
              <a:sym typeface="Helvetica Neue"/>
            </a:endParaRPr>
          </a:p>
          <a:p>
            <a:pPr marL="0" lvl="0" indent="0" algn="l" rtl="0">
              <a:lnSpc>
                <a:spcPct val="115000"/>
              </a:lnSpc>
              <a:spcBef>
                <a:spcPts val="1200"/>
              </a:spcBef>
              <a:spcAft>
                <a:spcPts val="0"/>
              </a:spcAft>
              <a:buNone/>
            </a:pPr>
            <a:r>
              <a:rPr lang="de" sz="1000">
                <a:solidFill>
                  <a:schemeClr val="lt2"/>
                </a:solidFill>
                <a:latin typeface="Helvetica Neue"/>
                <a:ea typeface="Helvetica Neue"/>
                <a:cs typeface="Helvetica Neue"/>
                <a:sym typeface="Helvetica Neue"/>
              </a:rPr>
              <a:t>x</a:t>
            </a:r>
            <a:endParaRPr sz="1000">
              <a:solidFill>
                <a:schemeClr val="lt2"/>
              </a:solidFill>
              <a:latin typeface="Helvetica Neue"/>
              <a:ea typeface="Helvetica Neue"/>
              <a:cs typeface="Helvetica Neue"/>
              <a:sym typeface="Helvetica Neue"/>
            </a:endParaRPr>
          </a:p>
          <a:p>
            <a:pPr marL="0" lvl="0" indent="0" algn="l" rtl="0">
              <a:lnSpc>
                <a:spcPct val="115000"/>
              </a:lnSpc>
              <a:spcBef>
                <a:spcPts val="1200"/>
              </a:spcBef>
              <a:spcAft>
                <a:spcPts val="0"/>
              </a:spcAft>
              <a:buNone/>
            </a:pPr>
            <a:r>
              <a:rPr lang="de" sz="1000">
                <a:solidFill>
                  <a:schemeClr val="lt2"/>
                </a:solidFill>
                <a:latin typeface="Helvetica Neue"/>
                <a:ea typeface="Helvetica Neue"/>
                <a:cs typeface="Helvetica Neue"/>
                <a:sym typeface="Helvetica Neue"/>
              </a:rPr>
              <a:t>x</a:t>
            </a:r>
            <a:endParaRPr sz="1000">
              <a:solidFill>
                <a:schemeClr val="lt2"/>
              </a:solidFill>
              <a:latin typeface="Helvetica Neue"/>
              <a:ea typeface="Helvetica Neue"/>
              <a:cs typeface="Helvetica Neue"/>
              <a:sym typeface="Helvetica Neue"/>
            </a:endParaRPr>
          </a:p>
          <a:p>
            <a:pPr marL="0" lvl="0" indent="0" algn="l" rtl="0">
              <a:lnSpc>
                <a:spcPct val="115000"/>
              </a:lnSpc>
              <a:spcBef>
                <a:spcPts val="1200"/>
              </a:spcBef>
              <a:spcAft>
                <a:spcPts val="0"/>
              </a:spcAft>
              <a:buClr>
                <a:schemeClr val="dk1"/>
              </a:buClr>
              <a:buSzPts val="1100"/>
              <a:buFont typeface="Arial"/>
              <a:buNone/>
            </a:pPr>
            <a:r>
              <a:rPr lang="de" sz="1000">
                <a:solidFill>
                  <a:schemeClr val="lt2"/>
                </a:solidFill>
                <a:latin typeface="Helvetica Neue"/>
                <a:ea typeface="Helvetica Neue"/>
                <a:cs typeface="Helvetica Neue"/>
                <a:sym typeface="Helvetica Neue"/>
              </a:rPr>
              <a:t>x</a:t>
            </a:r>
            <a:endParaRPr sz="1000">
              <a:solidFill>
                <a:schemeClr val="lt2"/>
              </a:solidFill>
              <a:latin typeface="Helvetica Neue"/>
              <a:ea typeface="Helvetica Neue"/>
              <a:cs typeface="Helvetica Neue"/>
              <a:sym typeface="Helvetica Neue"/>
            </a:endParaRPr>
          </a:p>
          <a:p>
            <a:pPr marL="0" lvl="0" indent="0" algn="l" rtl="0">
              <a:lnSpc>
                <a:spcPct val="115000"/>
              </a:lnSpc>
              <a:spcBef>
                <a:spcPts val="1200"/>
              </a:spcBef>
              <a:spcAft>
                <a:spcPts val="1200"/>
              </a:spcAft>
              <a:buClr>
                <a:schemeClr val="dk1"/>
              </a:buClr>
              <a:buSzPts val="1100"/>
              <a:buFont typeface="Arial"/>
              <a:buNone/>
            </a:pPr>
            <a:endParaRPr>
              <a:latin typeface="Helvetica Neue"/>
              <a:ea typeface="Helvetica Neue"/>
              <a:cs typeface="Helvetica Neue"/>
              <a:sym typeface="Helvetica Neue"/>
            </a:endParaRPr>
          </a:p>
        </p:txBody>
      </p:sp>
      <p:sp>
        <p:nvSpPr>
          <p:cNvPr id="104" name="Google Shape;104;p17"/>
          <p:cNvSpPr txBox="1"/>
          <p:nvPr/>
        </p:nvSpPr>
        <p:spPr>
          <a:xfrm>
            <a:off x="2108575" y="2570675"/>
            <a:ext cx="1246200" cy="1723800"/>
          </a:xfrm>
          <a:prstGeom prst="rect">
            <a:avLst/>
          </a:prstGeom>
          <a:noFill/>
          <a:ln w="9525" cap="flat" cmpd="sng">
            <a:solidFill>
              <a:schemeClr val="accent3"/>
            </a:solidFill>
            <a:prstDash val="solid"/>
            <a:round/>
            <a:headEnd type="none" w="sm" len="sm"/>
            <a:tailEnd type="none" w="sm" len="sm"/>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de" sz="1000">
                <a:solidFill>
                  <a:srgbClr val="1155CC"/>
                </a:solidFill>
                <a:latin typeface="Helvetica Neue"/>
                <a:ea typeface="Helvetica Neue"/>
                <a:cs typeface="Helvetica Neue"/>
                <a:sym typeface="Helvetica Neue"/>
              </a:rPr>
              <a:t>Which hours?</a:t>
            </a:r>
            <a:endParaRPr sz="1000">
              <a:solidFill>
                <a:srgbClr val="1155CC"/>
              </a:solidFill>
              <a:latin typeface="Helvetica Neue"/>
              <a:ea typeface="Helvetica Neue"/>
              <a:cs typeface="Helvetica Neue"/>
              <a:sym typeface="Helvetica Neue"/>
            </a:endParaRPr>
          </a:p>
          <a:p>
            <a:pPr marL="0" lvl="0" indent="0" algn="l" rtl="0">
              <a:lnSpc>
                <a:spcPct val="115000"/>
              </a:lnSpc>
              <a:spcBef>
                <a:spcPts val="1200"/>
              </a:spcBef>
              <a:spcAft>
                <a:spcPts val="0"/>
              </a:spcAft>
              <a:buNone/>
            </a:pPr>
            <a:r>
              <a:rPr lang="de" sz="1000">
                <a:solidFill>
                  <a:schemeClr val="lt2"/>
                </a:solidFill>
                <a:latin typeface="Helvetica Neue"/>
                <a:ea typeface="Helvetica Neue"/>
                <a:cs typeface="Helvetica Neue"/>
                <a:sym typeface="Helvetica Neue"/>
              </a:rPr>
              <a:t>x</a:t>
            </a:r>
            <a:endParaRPr sz="1000">
              <a:solidFill>
                <a:schemeClr val="lt2"/>
              </a:solidFill>
              <a:latin typeface="Helvetica Neue"/>
              <a:ea typeface="Helvetica Neue"/>
              <a:cs typeface="Helvetica Neue"/>
              <a:sym typeface="Helvetica Neue"/>
            </a:endParaRPr>
          </a:p>
          <a:p>
            <a:pPr marL="0" lvl="0" indent="0" algn="l" rtl="0">
              <a:lnSpc>
                <a:spcPct val="115000"/>
              </a:lnSpc>
              <a:spcBef>
                <a:spcPts val="1200"/>
              </a:spcBef>
              <a:spcAft>
                <a:spcPts val="0"/>
              </a:spcAft>
              <a:buNone/>
            </a:pPr>
            <a:r>
              <a:rPr lang="de" sz="1000">
                <a:solidFill>
                  <a:schemeClr val="lt2"/>
                </a:solidFill>
                <a:latin typeface="Helvetica Neue"/>
                <a:ea typeface="Helvetica Neue"/>
                <a:cs typeface="Helvetica Neue"/>
                <a:sym typeface="Helvetica Neue"/>
              </a:rPr>
              <a:t>x</a:t>
            </a:r>
            <a:endParaRPr sz="1000">
              <a:solidFill>
                <a:schemeClr val="lt2"/>
              </a:solidFill>
              <a:latin typeface="Helvetica Neue"/>
              <a:ea typeface="Helvetica Neue"/>
              <a:cs typeface="Helvetica Neue"/>
              <a:sym typeface="Helvetica Neue"/>
            </a:endParaRPr>
          </a:p>
          <a:p>
            <a:pPr marL="0" lvl="0" indent="0" algn="l" rtl="0">
              <a:lnSpc>
                <a:spcPct val="115000"/>
              </a:lnSpc>
              <a:spcBef>
                <a:spcPts val="1200"/>
              </a:spcBef>
              <a:spcAft>
                <a:spcPts val="0"/>
              </a:spcAft>
              <a:buNone/>
            </a:pPr>
            <a:r>
              <a:rPr lang="de" sz="1000">
                <a:solidFill>
                  <a:schemeClr val="lt2"/>
                </a:solidFill>
                <a:latin typeface="Helvetica Neue"/>
                <a:ea typeface="Helvetica Neue"/>
                <a:cs typeface="Helvetica Neue"/>
                <a:sym typeface="Helvetica Neue"/>
              </a:rPr>
              <a:t>x</a:t>
            </a:r>
            <a:endParaRPr sz="1000">
              <a:solidFill>
                <a:schemeClr val="lt2"/>
              </a:solidFill>
              <a:latin typeface="Helvetica Neue"/>
              <a:ea typeface="Helvetica Neue"/>
              <a:cs typeface="Helvetica Neue"/>
              <a:sym typeface="Helvetica Neue"/>
            </a:endParaRPr>
          </a:p>
          <a:p>
            <a:pPr marL="0" lvl="0" indent="0" algn="l" rtl="0">
              <a:lnSpc>
                <a:spcPct val="115000"/>
              </a:lnSpc>
              <a:spcBef>
                <a:spcPts val="1200"/>
              </a:spcBef>
              <a:spcAft>
                <a:spcPts val="1200"/>
              </a:spcAft>
              <a:buNone/>
            </a:pPr>
            <a:endParaRPr>
              <a:latin typeface="Helvetica Neue"/>
              <a:ea typeface="Helvetica Neue"/>
              <a:cs typeface="Helvetica Neue"/>
              <a:sym typeface="Helvetica Neue"/>
            </a:endParaRPr>
          </a:p>
        </p:txBody>
      </p:sp>
      <p:sp>
        <p:nvSpPr>
          <p:cNvPr id="105" name="Google Shape;105;p17"/>
          <p:cNvSpPr txBox="1"/>
          <p:nvPr/>
        </p:nvSpPr>
        <p:spPr>
          <a:xfrm>
            <a:off x="4239800" y="2570675"/>
            <a:ext cx="4506300" cy="2424300"/>
          </a:xfrm>
          <a:prstGeom prst="rect">
            <a:avLst/>
          </a:prstGeom>
          <a:noFill/>
          <a:ln w="9525" cap="flat" cmpd="sng">
            <a:solidFill>
              <a:schemeClr val="accent3"/>
            </a:solidFill>
            <a:prstDash val="solid"/>
            <a:round/>
            <a:headEnd type="none" w="sm" len="sm"/>
            <a:tailEnd type="none" w="sm" len="sm"/>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de" sz="1000">
                <a:solidFill>
                  <a:srgbClr val="1155CC"/>
                </a:solidFill>
                <a:latin typeface="Helvetica Neue"/>
                <a:ea typeface="Helvetica Neue"/>
                <a:cs typeface="Helvetica Neue"/>
                <a:sym typeface="Helvetica Neue"/>
              </a:rPr>
              <a:t>Name(s) of physicians who work in the urticaria clinic:</a:t>
            </a:r>
            <a:endParaRPr sz="1000">
              <a:solidFill>
                <a:srgbClr val="1155CC"/>
              </a:solidFill>
              <a:latin typeface="Helvetica Neue"/>
              <a:ea typeface="Helvetica Neue"/>
              <a:cs typeface="Helvetica Neue"/>
              <a:sym typeface="Helvetica Neue"/>
            </a:endParaRPr>
          </a:p>
          <a:p>
            <a:pPr marL="457200" lvl="0" indent="-292100" algn="l" rtl="0">
              <a:lnSpc>
                <a:spcPct val="200000"/>
              </a:lnSpc>
              <a:spcBef>
                <a:spcPts val="1200"/>
              </a:spcBef>
              <a:spcAft>
                <a:spcPts val="0"/>
              </a:spcAft>
              <a:buClr>
                <a:srgbClr val="1155CC"/>
              </a:buClr>
              <a:buSzPts val="1000"/>
              <a:buFont typeface="Helvetica Neue"/>
              <a:buAutoNum type="arabicPeriod"/>
            </a:pPr>
            <a:r>
              <a:rPr lang="de" sz="1000">
                <a:solidFill>
                  <a:srgbClr val="1155CC"/>
                </a:solidFill>
                <a:latin typeface="Helvetica Neue"/>
                <a:ea typeface="Helvetica Neue"/>
                <a:cs typeface="Helvetica Neue"/>
                <a:sym typeface="Helvetica Neue"/>
              </a:rPr>
              <a:t>name</a:t>
            </a:r>
            <a:endParaRPr sz="1000">
              <a:solidFill>
                <a:srgbClr val="1155CC"/>
              </a:solidFill>
              <a:latin typeface="Helvetica Neue"/>
              <a:ea typeface="Helvetica Neue"/>
              <a:cs typeface="Helvetica Neue"/>
              <a:sym typeface="Helvetica Neue"/>
            </a:endParaRPr>
          </a:p>
          <a:p>
            <a:pPr marL="457200" lvl="0" indent="-292100" algn="l" rtl="0">
              <a:lnSpc>
                <a:spcPct val="200000"/>
              </a:lnSpc>
              <a:spcBef>
                <a:spcPts val="0"/>
              </a:spcBef>
              <a:spcAft>
                <a:spcPts val="0"/>
              </a:spcAft>
              <a:buClr>
                <a:srgbClr val="1155CC"/>
              </a:buClr>
              <a:buSzPts val="1000"/>
              <a:buFont typeface="Helvetica Neue"/>
              <a:buAutoNum type="arabicPeriod"/>
            </a:pPr>
            <a:r>
              <a:rPr lang="de" sz="1000">
                <a:solidFill>
                  <a:srgbClr val="1155CC"/>
                </a:solidFill>
                <a:latin typeface="Helvetica Neue"/>
                <a:ea typeface="Helvetica Neue"/>
                <a:cs typeface="Helvetica Neue"/>
                <a:sym typeface="Helvetica Neue"/>
              </a:rPr>
              <a:t>name</a:t>
            </a:r>
            <a:endParaRPr sz="1000">
              <a:solidFill>
                <a:srgbClr val="1155CC"/>
              </a:solidFill>
              <a:latin typeface="Helvetica Neue"/>
              <a:ea typeface="Helvetica Neue"/>
              <a:cs typeface="Helvetica Neue"/>
              <a:sym typeface="Helvetica Neue"/>
            </a:endParaRPr>
          </a:p>
          <a:p>
            <a:pPr marL="457200" lvl="0" indent="-292100" algn="l" rtl="0">
              <a:lnSpc>
                <a:spcPct val="200000"/>
              </a:lnSpc>
              <a:spcBef>
                <a:spcPts val="0"/>
              </a:spcBef>
              <a:spcAft>
                <a:spcPts val="0"/>
              </a:spcAft>
              <a:buClr>
                <a:srgbClr val="1155CC"/>
              </a:buClr>
              <a:buSzPts val="1000"/>
              <a:buFont typeface="Helvetica Neue"/>
              <a:buAutoNum type="arabicPeriod"/>
            </a:pPr>
            <a:r>
              <a:rPr lang="de" sz="1000">
                <a:solidFill>
                  <a:srgbClr val="1155CC"/>
                </a:solidFill>
                <a:latin typeface="Helvetica Neue"/>
                <a:ea typeface="Helvetica Neue"/>
                <a:cs typeface="Helvetica Neue"/>
                <a:sym typeface="Helvetica Neue"/>
              </a:rPr>
              <a:t>name</a:t>
            </a:r>
            <a:endParaRPr sz="1000">
              <a:solidFill>
                <a:srgbClr val="1155CC"/>
              </a:solidFill>
              <a:latin typeface="Helvetica Neue"/>
              <a:ea typeface="Helvetica Neue"/>
              <a:cs typeface="Helvetica Neue"/>
              <a:sym typeface="Helvetica Neue"/>
            </a:endParaRPr>
          </a:p>
          <a:p>
            <a:pPr marL="457200" lvl="0" indent="-292100" algn="l" rtl="0">
              <a:lnSpc>
                <a:spcPct val="200000"/>
              </a:lnSpc>
              <a:spcBef>
                <a:spcPts val="0"/>
              </a:spcBef>
              <a:spcAft>
                <a:spcPts val="0"/>
              </a:spcAft>
              <a:buClr>
                <a:srgbClr val="1155CC"/>
              </a:buClr>
              <a:buSzPts val="1000"/>
              <a:buFont typeface="Helvetica Neue"/>
              <a:buAutoNum type="arabicPeriod"/>
            </a:pPr>
            <a:r>
              <a:rPr lang="de" sz="1000">
                <a:solidFill>
                  <a:srgbClr val="1155CC"/>
                </a:solidFill>
                <a:latin typeface="Helvetica Neue"/>
                <a:ea typeface="Helvetica Neue"/>
                <a:cs typeface="Helvetica Neue"/>
                <a:sym typeface="Helvetica Neue"/>
              </a:rPr>
              <a:t>name</a:t>
            </a:r>
            <a:endParaRPr sz="1000">
              <a:solidFill>
                <a:srgbClr val="1155CC"/>
              </a:solidFill>
              <a:latin typeface="Helvetica Neue"/>
              <a:ea typeface="Helvetica Neue"/>
              <a:cs typeface="Helvetica Neue"/>
              <a:sym typeface="Helvetica Neue"/>
            </a:endParaRPr>
          </a:p>
          <a:p>
            <a:pPr marL="457200" lvl="0" indent="-292100" algn="l" rtl="0">
              <a:lnSpc>
                <a:spcPct val="200000"/>
              </a:lnSpc>
              <a:spcBef>
                <a:spcPts val="0"/>
              </a:spcBef>
              <a:spcAft>
                <a:spcPts val="0"/>
              </a:spcAft>
              <a:buClr>
                <a:srgbClr val="1155CC"/>
              </a:buClr>
              <a:buSzPts val="1000"/>
              <a:buFont typeface="Helvetica Neue"/>
              <a:buAutoNum type="arabicPeriod"/>
            </a:pPr>
            <a:r>
              <a:rPr lang="de" sz="1000">
                <a:solidFill>
                  <a:srgbClr val="1155CC"/>
                </a:solidFill>
                <a:latin typeface="Helvetica Neue"/>
                <a:ea typeface="Helvetica Neue"/>
                <a:cs typeface="Helvetica Neue"/>
                <a:sym typeface="Helvetica Neue"/>
              </a:rPr>
              <a:t>name</a:t>
            </a:r>
            <a:endParaRPr sz="1000">
              <a:solidFill>
                <a:srgbClr val="1155CC"/>
              </a:solidFill>
              <a:latin typeface="Helvetica Neue"/>
              <a:ea typeface="Helvetica Neue"/>
              <a:cs typeface="Helvetica Neue"/>
              <a:sym typeface="Helvetica Neue"/>
            </a:endParaRPr>
          </a:p>
          <a:p>
            <a:pPr marL="0" lvl="0" indent="0" algn="l" rtl="0">
              <a:lnSpc>
                <a:spcPct val="115000"/>
              </a:lnSpc>
              <a:spcBef>
                <a:spcPts val="1200"/>
              </a:spcBef>
              <a:spcAft>
                <a:spcPts val="1200"/>
              </a:spcAft>
              <a:buNone/>
            </a:pPr>
            <a:endParaRPr>
              <a:latin typeface="Helvetica Neue"/>
              <a:ea typeface="Helvetica Neue"/>
              <a:cs typeface="Helvetica Neue"/>
              <a:sym typeface="Helvetica Neue"/>
            </a:endParaRPr>
          </a:p>
        </p:txBody>
      </p:sp>
      <p:sp>
        <p:nvSpPr>
          <p:cNvPr id="106" name="Google Shape;106;p17"/>
          <p:cNvSpPr txBox="1"/>
          <p:nvPr/>
        </p:nvSpPr>
        <p:spPr>
          <a:xfrm>
            <a:off x="569900" y="1327300"/>
            <a:ext cx="4770000" cy="10005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0"/>
              </a:spcAft>
              <a:buClr>
                <a:schemeClr val="dk1"/>
              </a:buClr>
              <a:buSzPts val="1100"/>
              <a:buFont typeface="Arial"/>
              <a:buNone/>
            </a:pPr>
            <a:r>
              <a:rPr lang="de" sz="1000">
                <a:solidFill>
                  <a:schemeClr val="dk1"/>
                </a:solidFill>
                <a:latin typeface="Helvetica Neue"/>
                <a:ea typeface="Helvetica Neue"/>
                <a:cs typeface="Helvetica Neue"/>
                <a:sym typeface="Helvetica Neue"/>
              </a:rPr>
              <a:t>Deliverable:</a:t>
            </a:r>
            <a:endParaRPr sz="1000">
              <a:solidFill>
                <a:schemeClr val="dk1"/>
              </a:solidFill>
              <a:latin typeface="Helvetica Neue"/>
              <a:ea typeface="Helvetica Neue"/>
              <a:cs typeface="Helvetica Neue"/>
              <a:sym typeface="Helvetica Neue"/>
            </a:endParaRPr>
          </a:p>
          <a:p>
            <a:pPr marL="0" lvl="0" indent="0" algn="l" rtl="0">
              <a:lnSpc>
                <a:spcPct val="115000"/>
              </a:lnSpc>
              <a:spcBef>
                <a:spcPts val="1200"/>
              </a:spcBef>
              <a:spcAft>
                <a:spcPts val="0"/>
              </a:spcAft>
              <a:buClr>
                <a:schemeClr val="dk1"/>
              </a:buClr>
              <a:buSzPts val="1100"/>
              <a:buFont typeface="Arial"/>
              <a:buNone/>
            </a:pPr>
            <a:r>
              <a:rPr lang="de" sz="1000">
                <a:solidFill>
                  <a:schemeClr val="dk1"/>
                </a:solidFill>
                <a:latin typeface="Helvetica Neue"/>
                <a:ea typeface="Helvetica Neue"/>
                <a:cs typeface="Helvetica Neue"/>
                <a:sym typeface="Helvetica Neue"/>
              </a:rPr>
              <a:t>Lead by experienced physician (board certified specialist)?</a:t>
            </a:r>
            <a:endParaRPr sz="1000">
              <a:solidFill>
                <a:schemeClr val="dk1"/>
              </a:solidFill>
              <a:latin typeface="Helvetica Neue"/>
              <a:ea typeface="Helvetica Neue"/>
              <a:cs typeface="Helvetica Neue"/>
              <a:sym typeface="Helvetica Neue"/>
            </a:endParaRPr>
          </a:p>
          <a:p>
            <a:pPr marL="0" lvl="0" indent="0" algn="l" rtl="0">
              <a:lnSpc>
                <a:spcPct val="115000"/>
              </a:lnSpc>
              <a:spcBef>
                <a:spcPts val="1200"/>
              </a:spcBef>
              <a:spcAft>
                <a:spcPts val="1200"/>
              </a:spcAft>
              <a:buClr>
                <a:schemeClr val="dk1"/>
              </a:buClr>
              <a:buSzPts val="1100"/>
              <a:buFont typeface="Arial"/>
              <a:buNone/>
            </a:pPr>
            <a:r>
              <a:rPr lang="de" sz="1000">
                <a:solidFill>
                  <a:schemeClr val="dk1"/>
                </a:solidFill>
                <a:latin typeface="Helvetica Neue"/>
                <a:ea typeface="Helvetica Neue"/>
                <a:cs typeface="Helvetica Neue"/>
                <a:sym typeface="Helvetica Neue"/>
              </a:rPr>
              <a:t>Do you have ≥4h / week of dedicated urticaria clinic (physician contact time)?</a:t>
            </a:r>
            <a:endParaRPr sz="1000">
              <a:solidFill>
                <a:schemeClr val="dk1"/>
              </a:solidFill>
              <a:latin typeface="Helvetica Neue"/>
              <a:ea typeface="Helvetica Neue"/>
              <a:cs typeface="Helvetica Neue"/>
              <a:sym typeface="Helvetica Neue"/>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598"/>
        <p:cNvGrpSpPr/>
        <p:nvPr/>
      </p:nvGrpSpPr>
      <p:grpSpPr>
        <a:xfrm>
          <a:off x="0" y="0"/>
          <a:ext cx="0" cy="0"/>
          <a:chOff x="0" y="0"/>
          <a:chExt cx="0" cy="0"/>
        </a:xfrm>
      </p:grpSpPr>
      <p:sp>
        <p:nvSpPr>
          <p:cNvPr id="599" name="Google Shape;599;p6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lnSpc>
                <a:spcPct val="115000"/>
              </a:lnSpc>
              <a:spcBef>
                <a:spcPts val="1200"/>
              </a:spcBef>
              <a:spcAft>
                <a:spcPts val="1200"/>
              </a:spcAft>
              <a:buClr>
                <a:schemeClr val="dk1"/>
              </a:buClr>
              <a:buSzPts val="1100"/>
              <a:buFont typeface="Arial"/>
              <a:buNone/>
            </a:pPr>
            <a:r>
              <a:rPr lang="de" sz="1600" dirty="0">
                <a:solidFill>
                  <a:srgbClr val="1155CC"/>
                </a:solidFill>
                <a:latin typeface="Helvetica Neue"/>
                <a:ea typeface="Helvetica Neue"/>
                <a:cs typeface="Helvetica Neue"/>
                <a:sym typeface="Helvetica Neue"/>
              </a:rPr>
              <a:t>W</a:t>
            </a:r>
            <a:r>
              <a:rPr lang="de-DE" sz="1600" dirty="0">
                <a:solidFill>
                  <a:srgbClr val="1155CC"/>
                </a:solidFill>
                <a:latin typeface="Helvetica Neue"/>
                <a:ea typeface="Helvetica Neue"/>
                <a:cs typeface="Helvetica Neue"/>
                <a:sym typeface="Helvetica Neue"/>
              </a:rPr>
              <a:t>e</a:t>
            </a:r>
            <a:r>
              <a:rPr lang="de" sz="1600" dirty="0">
                <a:solidFill>
                  <a:srgbClr val="1155CC"/>
                </a:solidFill>
                <a:latin typeface="Helvetica Neue"/>
                <a:ea typeface="Helvetica Neue"/>
                <a:cs typeface="Helvetica Neue"/>
                <a:sym typeface="Helvetica Neue"/>
              </a:rPr>
              <a:t>bsite and Social Media Links of center</a:t>
            </a:r>
            <a:endParaRPr sz="1600" dirty="0">
              <a:solidFill>
                <a:srgbClr val="1155CC"/>
              </a:solidFill>
              <a:latin typeface="Helvetica Neue"/>
              <a:ea typeface="Helvetica Neue"/>
              <a:cs typeface="Helvetica Neue"/>
              <a:sym typeface="Helvetica Neue"/>
            </a:endParaRPr>
          </a:p>
        </p:txBody>
      </p:sp>
      <p:pic>
        <p:nvPicPr>
          <p:cNvPr id="2" name="Image 1">
            <a:extLst>
              <a:ext uri="{FF2B5EF4-FFF2-40B4-BE49-F238E27FC236}">
                <a16:creationId xmlns:a16="http://schemas.microsoft.com/office/drawing/2014/main" id="{94A17EDD-A0B1-CF8A-D43D-35C236D5027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3014" y="209890"/>
            <a:ext cx="1141223" cy="739530"/>
          </a:xfrm>
          <a:prstGeom prst="rect">
            <a:avLst/>
          </a:prstGeom>
        </p:spPr>
      </p:pic>
      <p:pic>
        <p:nvPicPr>
          <p:cNvPr id="4" name="Image 3">
            <a:extLst>
              <a:ext uri="{FF2B5EF4-FFF2-40B4-BE49-F238E27FC236}">
                <a16:creationId xmlns:a16="http://schemas.microsoft.com/office/drawing/2014/main" id="{617F9CFB-E1C1-D1D1-D535-E1BC655631FB}"/>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25936" y="191660"/>
            <a:ext cx="1014664" cy="757760"/>
          </a:xfrm>
          <a:prstGeom prst="rect">
            <a:avLst/>
          </a:prstGeom>
          <a:noFill/>
          <a:ln>
            <a:noFill/>
          </a:ln>
        </p:spPr>
      </p:pic>
      <p:sp>
        <p:nvSpPr>
          <p:cNvPr id="6" name="ZoneTexte 5">
            <a:extLst>
              <a:ext uri="{FF2B5EF4-FFF2-40B4-BE49-F238E27FC236}">
                <a16:creationId xmlns:a16="http://schemas.microsoft.com/office/drawing/2014/main" id="{29D8BAE6-3622-7D9B-D6E7-4A810B17141D}"/>
              </a:ext>
            </a:extLst>
          </p:cNvPr>
          <p:cNvSpPr txBox="1"/>
          <p:nvPr/>
        </p:nvSpPr>
        <p:spPr>
          <a:xfrm>
            <a:off x="311700" y="1093911"/>
            <a:ext cx="7798259" cy="3612207"/>
          </a:xfrm>
          <a:prstGeom prst="rect">
            <a:avLst/>
          </a:prstGeom>
          <a:noFill/>
        </p:spPr>
        <p:txBody>
          <a:bodyPr wrap="square">
            <a:spAutoFit/>
          </a:bodyPr>
          <a:lstStyle/>
          <a:p>
            <a:pPr>
              <a:lnSpc>
                <a:spcPct val="107000"/>
              </a:lnSpc>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p>
            <a:pPr marL="114300" indent="0">
              <a:lnSpc>
                <a:spcPct val="107000"/>
              </a:lnSpc>
              <a:spcAft>
                <a:spcPts val="800"/>
              </a:spcAft>
              <a:buNone/>
            </a:pPr>
            <a:r>
              <a:rPr lang="en-US" sz="1100" dirty="0">
                <a:solidFill>
                  <a:schemeClr val="tx1"/>
                </a:solidFill>
                <a:latin typeface="Calibri" panose="020F0502020204030204" pitchFamily="34" charset="0"/>
                <a:ea typeface="Calibri" panose="020F0502020204030204" pitchFamily="34" charset="0"/>
                <a:cs typeface="Times New Roman" panose="02020603050405020304" pitchFamily="18" charset="0"/>
              </a:rPr>
              <a:t>We are allowed to use for the social media communication of UCARE the following links from the center/physicians:</a:t>
            </a:r>
          </a:p>
          <a:p>
            <a:pPr marL="114300" indent="0">
              <a:lnSpc>
                <a:spcPct val="107000"/>
              </a:lnSpc>
              <a:spcAft>
                <a:spcPts val="800"/>
              </a:spcAft>
              <a:buNone/>
            </a:pPr>
            <a:endParaRPr lang="en-US" sz="11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marL="114300" indent="0">
              <a:lnSpc>
                <a:spcPct val="150000"/>
              </a:lnSpc>
              <a:spcAft>
                <a:spcPts val="800"/>
              </a:spcAft>
              <a:buNone/>
            </a:pPr>
            <a:r>
              <a:rPr lang="en-US" sz="1100" dirty="0">
                <a:effectLst/>
                <a:latin typeface="Calibri" panose="020F0502020204030204" pitchFamily="34" charset="0"/>
                <a:ea typeface="Calibri" panose="020F0502020204030204" pitchFamily="34" charset="0"/>
                <a:cs typeface="Times New Roman" panose="02020603050405020304" pitchFamily="18" charset="0"/>
              </a:rPr>
              <a:t>________________________________________________________________________________</a:t>
            </a:r>
          </a:p>
          <a:p>
            <a:pPr marL="114300" indent="0">
              <a:lnSpc>
                <a:spcPct val="150000"/>
              </a:lnSpc>
              <a:spcAft>
                <a:spcPts val="800"/>
              </a:spcAft>
              <a:buNone/>
            </a:pPr>
            <a:r>
              <a:rPr lang="en-US" sz="1100" dirty="0">
                <a:effectLst/>
                <a:latin typeface="Calibri" panose="020F0502020204030204" pitchFamily="34" charset="0"/>
                <a:ea typeface="Calibri" panose="020F0502020204030204" pitchFamily="34" charset="0"/>
                <a:cs typeface="Times New Roman" panose="02020603050405020304" pitchFamily="18" charset="0"/>
              </a:rPr>
              <a:t>________________________________________________________________________________</a:t>
            </a:r>
          </a:p>
          <a:p>
            <a:pPr marL="114300" indent="0">
              <a:lnSpc>
                <a:spcPct val="150000"/>
              </a:lnSpc>
              <a:spcAft>
                <a:spcPts val="800"/>
              </a:spcAft>
              <a:buNone/>
            </a:pPr>
            <a:r>
              <a:rPr lang="en-US" sz="1100" dirty="0">
                <a:effectLst/>
                <a:latin typeface="Calibri" panose="020F0502020204030204" pitchFamily="34" charset="0"/>
                <a:ea typeface="Calibri" panose="020F0502020204030204" pitchFamily="34" charset="0"/>
                <a:cs typeface="Times New Roman" panose="02020603050405020304" pitchFamily="18" charset="0"/>
              </a:rPr>
              <a:t>________________________________________________________________________________</a:t>
            </a:r>
          </a:p>
          <a:p>
            <a:pPr marL="114300" indent="0">
              <a:lnSpc>
                <a:spcPct val="150000"/>
              </a:lnSpc>
              <a:spcAft>
                <a:spcPts val="800"/>
              </a:spcAft>
              <a:buNone/>
            </a:pPr>
            <a:r>
              <a:rPr lang="en-US" sz="1100" dirty="0">
                <a:effectLst/>
                <a:latin typeface="Calibri" panose="020F0502020204030204" pitchFamily="34" charset="0"/>
                <a:ea typeface="Calibri" panose="020F0502020204030204" pitchFamily="34" charset="0"/>
                <a:cs typeface="Times New Roman" panose="02020603050405020304" pitchFamily="18" charset="0"/>
              </a:rPr>
              <a:t>________________________________________________________________________________</a:t>
            </a:r>
          </a:p>
          <a:p>
            <a:pPr marL="114300" indent="0">
              <a:lnSpc>
                <a:spcPct val="150000"/>
              </a:lnSpc>
              <a:spcAft>
                <a:spcPts val="800"/>
              </a:spcAft>
              <a:buNone/>
            </a:pPr>
            <a:r>
              <a:rPr lang="en-US" sz="1100" dirty="0">
                <a:effectLst/>
                <a:latin typeface="Calibri" panose="020F0502020204030204" pitchFamily="34" charset="0"/>
                <a:ea typeface="Calibri" panose="020F0502020204030204" pitchFamily="34" charset="0"/>
                <a:cs typeface="Times New Roman" panose="02020603050405020304" pitchFamily="18" charset="0"/>
              </a:rPr>
              <a:t>________________________________________________________________________________</a:t>
            </a:r>
          </a:p>
          <a:p>
            <a:pPr marL="114300" indent="0">
              <a:lnSpc>
                <a:spcPct val="150000"/>
              </a:lnSpc>
              <a:spcAft>
                <a:spcPts val="800"/>
              </a:spcAft>
              <a:buNone/>
            </a:pPr>
            <a:r>
              <a:rPr lang="en-US" sz="1100" dirty="0">
                <a:effectLst/>
                <a:latin typeface="Calibri" panose="020F0502020204030204" pitchFamily="34" charset="0"/>
                <a:ea typeface="Calibri" panose="020F0502020204030204" pitchFamily="34" charset="0"/>
                <a:cs typeface="Times New Roman" panose="02020603050405020304" pitchFamily="18" charset="0"/>
              </a:rPr>
              <a:t>________________________________________________________________________________</a:t>
            </a:r>
          </a:p>
          <a:p>
            <a:pPr marL="114300" indent="0">
              <a:lnSpc>
                <a:spcPct val="150000"/>
              </a:lnSpc>
              <a:spcAft>
                <a:spcPts val="800"/>
              </a:spcAft>
              <a:buNone/>
            </a:pPr>
            <a:r>
              <a:rPr lang="en-US" sz="1100" dirty="0">
                <a:effectLst/>
                <a:latin typeface="Calibri" panose="020F0502020204030204" pitchFamily="34" charset="0"/>
                <a:ea typeface="Calibri" panose="020F0502020204030204" pitchFamily="34" charset="0"/>
                <a:cs typeface="Times New Roman" panose="02020603050405020304" pitchFamily="18" charset="0"/>
              </a:rPr>
              <a:t>________________________________________________________________________________</a:t>
            </a:r>
          </a:p>
          <a:p>
            <a:pPr marL="114300" indent="0">
              <a:lnSpc>
                <a:spcPct val="107000"/>
              </a:lnSpc>
              <a:spcAft>
                <a:spcPts val="800"/>
              </a:spcAft>
              <a:buNone/>
            </a:pP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Image 4">
            <a:extLst>
              <a:ext uri="{FF2B5EF4-FFF2-40B4-BE49-F238E27FC236}">
                <a16:creationId xmlns:a16="http://schemas.microsoft.com/office/drawing/2014/main" id="{F63AD0FE-194E-9A14-CDA9-748D31CD7575}"/>
              </a:ext>
            </a:extLst>
          </p:cNvPr>
          <p:cNvPicPr>
            <a:picLocks noChangeAspect="1"/>
          </p:cNvPicPr>
          <p:nvPr/>
        </p:nvPicPr>
        <p:blipFill>
          <a:blip r:embed="rId5"/>
          <a:stretch>
            <a:fillRect/>
          </a:stretch>
        </p:blipFill>
        <p:spPr>
          <a:xfrm>
            <a:off x="516747" y="2328259"/>
            <a:ext cx="769257" cy="195140"/>
          </a:xfrm>
          <a:prstGeom prst="rect">
            <a:avLst/>
          </a:prstGeom>
        </p:spPr>
      </p:pic>
      <p:pic>
        <p:nvPicPr>
          <p:cNvPr id="8" name="Image 7">
            <a:extLst>
              <a:ext uri="{FF2B5EF4-FFF2-40B4-BE49-F238E27FC236}">
                <a16:creationId xmlns:a16="http://schemas.microsoft.com/office/drawing/2014/main" id="{7489C56B-5BDF-EA3C-0938-D1541CD09C26}"/>
              </a:ext>
            </a:extLst>
          </p:cNvPr>
          <p:cNvPicPr>
            <a:picLocks noChangeAspect="1"/>
          </p:cNvPicPr>
          <p:nvPr/>
        </p:nvPicPr>
        <p:blipFill>
          <a:blip r:embed="rId6"/>
          <a:stretch>
            <a:fillRect/>
          </a:stretch>
        </p:blipFill>
        <p:spPr>
          <a:xfrm>
            <a:off x="489003" y="2625317"/>
            <a:ext cx="283027" cy="250565"/>
          </a:xfrm>
          <a:prstGeom prst="rect">
            <a:avLst/>
          </a:prstGeom>
        </p:spPr>
      </p:pic>
      <p:pic>
        <p:nvPicPr>
          <p:cNvPr id="10" name="Image 9">
            <a:extLst>
              <a:ext uri="{FF2B5EF4-FFF2-40B4-BE49-F238E27FC236}">
                <a16:creationId xmlns:a16="http://schemas.microsoft.com/office/drawing/2014/main" id="{302E4A9C-F87B-9EC5-EFB1-F7B5AF99A369}"/>
              </a:ext>
            </a:extLst>
          </p:cNvPr>
          <p:cNvPicPr>
            <a:picLocks noChangeAspect="1"/>
          </p:cNvPicPr>
          <p:nvPr/>
        </p:nvPicPr>
        <p:blipFill>
          <a:blip r:embed="rId7"/>
          <a:stretch>
            <a:fillRect/>
          </a:stretch>
        </p:blipFill>
        <p:spPr>
          <a:xfrm>
            <a:off x="510035" y="2974852"/>
            <a:ext cx="248990" cy="250566"/>
          </a:xfrm>
          <a:prstGeom prst="rect">
            <a:avLst/>
          </a:prstGeom>
        </p:spPr>
      </p:pic>
      <p:pic>
        <p:nvPicPr>
          <p:cNvPr id="14" name="Image 13">
            <a:extLst>
              <a:ext uri="{FF2B5EF4-FFF2-40B4-BE49-F238E27FC236}">
                <a16:creationId xmlns:a16="http://schemas.microsoft.com/office/drawing/2014/main" id="{ED40EA92-7582-15FA-2FA6-AEBCFCF566B4}"/>
              </a:ext>
            </a:extLst>
          </p:cNvPr>
          <p:cNvPicPr>
            <a:picLocks noChangeAspect="1"/>
          </p:cNvPicPr>
          <p:nvPr/>
        </p:nvPicPr>
        <p:blipFill>
          <a:blip r:embed="rId8"/>
          <a:stretch>
            <a:fillRect/>
          </a:stretch>
        </p:blipFill>
        <p:spPr>
          <a:xfrm>
            <a:off x="516747" y="1884596"/>
            <a:ext cx="283028" cy="277396"/>
          </a:xfrm>
          <a:prstGeom prst="rect">
            <a:avLst/>
          </a:prstGeom>
        </p:spPr>
      </p:pic>
      <p:pic>
        <p:nvPicPr>
          <p:cNvPr id="16" name="Image 15">
            <a:extLst>
              <a:ext uri="{FF2B5EF4-FFF2-40B4-BE49-F238E27FC236}">
                <a16:creationId xmlns:a16="http://schemas.microsoft.com/office/drawing/2014/main" id="{56AF1A80-0132-ABFC-285F-888D25775A3C}"/>
              </a:ext>
            </a:extLst>
          </p:cNvPr>
          <p:cNvPicPr>
            <a:picLocks noChangeAspect="1"/>
          </p:cNvPicPr>
          <p:nvPr/>
        </p:nvPicPr>
        <p:blipFill>
          <a:blip r:embed="rId9"/>
          <a:stretch>
            <a:fillRect/>
          </a:stretch>
        </p:blipFill>
        <p:spPr>
          <a:xfrm>
            <a:off x="489777" y="3292626"/>
            <a:ext cx="308506" cy="301450"/>
          </a:xfrm>
          <a:prstGeom prst="rect">
            <a:avLst/>
          </a:prstGeom>
        </p:spPr>
      </p:pic>
      <p:pic>
        <p:nvPicPr>
          <p:cNvPr id="7" name="Image 6">
            <a:extLst>
              <a:ext uri="{FF2B5EF4-FFF2-40B4-BE49-F238E27FC236}">
                <a16:creationId xmlns:a16="http://schemas.microsoft.com/office/drawing/2014/main" id="{FA5C5D54-7BB7-AA98-3B81-E5B5BC1472D1}"/>
              </a:ext>
            </a:extLst>
          </p:cNvPr>
          <p:cNvPicPr>
            <a:picLocks noChangeAspect="1"/>
          </p:cNvPicPr>
          <p:nvPr/>
        </p:nvPicPr>
        <p:blipFill>
          <a:blip r:embed="rId10"/>
          <a:stretch>
            <a:fillRect/>
          </a:stretch>
        </p:blipFill>
        <p:spPr>
          <a:xfrm>
            <a:off x="516747" y="3745825"/>
            <a:ext cx="244781" cy="195140"/>
          </a:xfrm>
          <a:prstGeom prst="rect">
            <a:avLst/>
          </a:prstGeom>
        </p:spPr>
      </p:pic>
      <p:pic>
        <p:nvPicPr>
          <p:cNvPr id="11" name="Image 10">
            <a:extLst>
              <a:ext uri="{FF2B5EF4-FFF2-40B4-BE49-F238E27FC236}">
                <a16:creationId xmlns:a16="http://schemas.microsoft.com/office/drawing/2014/main" id="{775519B7-C916-0D52-85D5-AA5D90AAAF6D}"/>
              </a:ext>
            </a:extLst>
          </p:cNvPr>
          <p:cNvPicPr>
            <a:picLocks noChangeAspect="1"/>
          </p:cNvPicPr>
          <p:nvPr/>
        </p:nvPicPr>
        <p:blipFill>
          <a:blip r:embed="rId11"/>
          <a:stretch>
            <a:fillRect/>
          </a:stretch>
        </p:blipFill>
        <p:spPr>
          <a:xfrm>
            <a:off x="489003" y="3979058"/>
            <a:ext cx="270089" cy="301450"/>
          </a:xfrm>
          <a:prstGeom prst="rect">
            <a:avLst/>
          </a:prstGeom>
        </p:spPr>
      </p:pic>
    </p:spTree>
    <p:extLst>
      <p:ext uri="{BB962C8B-B14F-4D97-AF65-F5344CB8AC3E}">
        <p14:creationId xmlns:p14="http://schemas.microsoft.com/office/powerpoint/2010/main" val="100937636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604"/>
        <p:cNvGrpSpPr/>
        <p:nvPr/>
      </p:nvGrpSpPr>
      <p:grpSpPr>
        <a:xfrm>
          <a:off x="0" y="0"/>
          <a:ext cx="0" cy="0"/>
          <a:chOff x="0" y="0"/>
          <a:chExt cx="0" cy="0"/>
        </a:xfrm>
      </p:grpSpPr>
      <p:sp>
        <p:nvSpPr>
          <p:cNvPr id="605" name="Google Shape;605;p61"/>
          <p:cNvSpPr txBox="1">
            <a:spLocks noGrp="1"/>
          </p:cNvSpPr>
          <p:nvPr>
            <p:ph type="title"/>
          </p:nvPr>
        </p:nvSpPr>
        <p:spPr>
          <a:xfrm>
            <a:off x="356475" y="2571750"/>
            <a:ext cx="8520600" cy="14538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de" sz="1600">
                <a:solidFill>
                  <a:srgbClr val="1155CC"/>
                </a:solidFill>
                <a:latin typeface="Helvetica Neue"/>
                <a:ea typeface="Helvetica Neue"/>
                <a:cs typeface="Helvetica Neue"/>
                <a:sym typeface="Helvetica Neue"/>
              </a:rPr>
              <a:t>Date of application:</a:t>
            </a:r>
            <a:r>
              <a:rPr lang="de"/>
              <a:t> </a:t>
            </a:r>
            <a:endParaRPr/>
          </a:p>
          <a:p>
            <a:pPr marL="0" lvl="0" indent="0" algn="l" rtl="0">
              <a:spcBef>
                <a:spcPts val="0"/>
              </a:spcBef>
              <a:spcAft>
                <a:spcPts val="0"/>
              </a:spcAft>
              <a:buNone/>
            </a:pPr>
            <a:endParaRPr/>
          </a:p>
          <a:p>
            <a:pPr marL="0" lvl="0" indent="0" algn="l" rtl="0">
              <a:spcBef>
                <a:spcPts val="0"/>
              </a:spcBef>
              <a:spcAft>
                <a:spcPts val="0"/>
              </a:spcAft>
              <a:buNone/>
            </a:pPr>
            <a:r>
              <a:rPr lang="de" sz="1400"/>
              <a:t>DD/MM/YYYY </a:t>
            </a:r>
            <a:endParaRPr sz="14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1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de" sz="1600">
                <a:solidFill>
                  <a:srgbClr val="1155CC"/>
                </a:solidFill>
                <a:latin typeface="Helvetica Neue"/>
                <a:ea typeface="Helvetica Neue"/>
                <a:cs typeface="Helvetica Neue"/>
                <a:sym typeface="Helvetica Neue"/>
              </a:rPr>
              <a:t>3. Open to children and adult patients</a:t>
            </a:r>
            <a:endParaRPr sz="1600">
              <a:solidFill>
                <a:srgbClr val="1155CC"/>
              </a:solidFill>
              <a:latin typeface="Helvetica Neue"/>
              <a:ea typeface="Helvetica Neue"/>
              <a:cs typeface="Helvetica Neue"/>
              <a:sym typeface="Helvetica Neue"/>
            </a:endParaRPr>
          </a:p>
        </p:txBody>
      </p:sp>
      <p:sp>
        <p:nvSpPr>
          <p:cNvPr id="112" name="Google Shape;112;p18"/>
          <p:cNvSpPr txBox="1">
            <a:spLocks noGrp="1"/>
          </p:cNvSpPr>
          <p:nvPr>
            <p:ph type="body" idx="1"/>
          </p:nvPr>
        </p:nvSpPr>
        <p:spPr>
          <a:xfrm>
            <a:off x="623400" y="831200"/>
            <a:ext cx="8520600" cy="348300"/>
          </a:xfrm>
          <a:prstGeom prst="rect">
            <a:avLst/>
          </a:prstGeom>
        </p:spPr>
        <p:txBody>
          <a:bodyPr spcFirstLastPara="1" wrap="square" lIns="91425" tIns="91425" rIns="91425" bIns="91425" anchor="t" anchorCtr="0">
            <a:normAutofit fontScale="25000" lnSpcReduction="20000"/>
          </a:bodyPr>
          <a:lstStyle/>
          <a:p>
            <a:pPr marL="0" lvl="0" indent="0" algn="l" rtl="0">
              <a:spcBef>
                <a:spcPts val="0"/>
              </a:spcBef>
              <a:spcAft>
                <a:spcPts val="1200"/>
              </a:spcAft>
              <a:buNone/>
            </a:pPr>
            <a:r>
              <a:rPr lang="de" sz="1000">
                <a:solidFill>
                  <a:schemeClr val="dk1"/>
                </a:solidFill>
                <a:latin typeface="Helvetica Neue"/>
                <a:ea typeface="Helvetica Neue"/>
                <a:cs typeface="Helvetica Neue"/>
                <a:sym typeface="Helvetica Neue"/>
              </a:rPr>
              <a:t>Centers need to be able to provide care for urticaria patients of any age, either by center staff or affiliated specialists.</a:t>
            </a:r>
            <a:endParaRPr>
              <a:latin typeface="Helvetica Neue"/>
              <a:ea typeface="Helvetica Neue"/>
              <a:cs typeface="Helvetica Neue"/>
              <a:sym typeface="Helvetica Neue"/>
            </a:endParaRPr>
          </a:p>
        </p:txBody>
      </p:sp>
      <p:sp>
        <p:nvSpPr>
          <p:cNvPr id="113" name="Google Shape;113;p18"/>
          <p:cNvSpPr txBox="1"/>
          <p:nvPr/>
        </p:nvSpPr>
        <p:spPr>
          <a:xfrm>
            <a:off x="623400" y="1502438"/>
            <a:ext cx="4645200" cy="49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de" sz="1000">
                <a:solidFill>
                  <a:schemeClr val="dk1"/>
                </a:solidFill>
                <a:latin typeface="Helvetica Neue"/>
                <a:ea typeface="Helvetica Neue"/>
                <a:cs typeface="Helvetica Neue"/>
                <a:sym typeface="Helvetica Neue"/>
              </a:rPr>
              <a:t>Is there evidence that urticaria patients of any age receive </a:t>
            </a:r>
            <a:endParaRPr sz="1000">
              <a:solidFill>
                <a:schemeClr val="dk1"/>
              </a:solidFill>
              <a:latin typeface="Helvetica Neue"/>
              <a:ea typeface="Helvetica Neue"/>
              <a:cs typeface="Helvetica Neue"/>
              <a:sym typeface="Helvetica Neue"/>
            </a:endParaRPr>
          </a:p>
          <a:p>
            <a:pPr marL="0" lvl="0" indent="0" algn="l" rtl="0">
              <a:spcBef>
                <a:spcPts val="0"/>
              </a:spcBef>
              <a:spcAft>
                <a:spcPts val="0"/>
              </a:spcAft>
              <a:buNone/>
            </a:pPr>
            <a:r>
              <a:rPr lang="de" sz="1000">
                <a:solidFill>
                  <a:schemeClr val="dk1"/>
                </a:solidFill>
                <a:latin typeface="Helvetica Neue"/>
                <a:ea typeface="Helvetica Neue"/>
                <a:cs typeface="Helvetica Neue"/>
                <a:sym typeface="Helvetica Neue"/>
              </a:rPr>
              <a:t>state-of-the-art care?</a:t>
            </a:r>
            <a:endParaRPr>
              <a:solidFill>
                <a:schemeClr val="dk1"/>
              </a:solidFill>
              <a:latin typeface="Helvetica Neue"/>
              <a:ea typeface="Helvetica Neue"/>
              <a:cs typeface="Helvetica Neue"/>
              <a:sym typeface="Helvetica Neue"/>
            </a:endParaRPr>
          </a:p>
        </p:txBody>
      </p:sp>
      <p:sp>
        <p:nvSpPr>
          <p:cNvPr id="114" name="Google Shape;114;p18"/>
          <p:cNvSpPr txBox="1"/>
          <p:nvPr/>
        </p:nvSpPr>
        <p:spPr>
          <a:xfrm>
            <a:off x="623400" y="2110100"/>
            <a:ext cx="4299900" cy="646500"/>
          </a:xfrm>
          <a:prstGeom prst="rect">
            <a:avLst/>
          </a:prstGeom>
          <a:noFill/>
          <a:ln>
            <a:noFill/>
          </a:ln>
        </p:spPr>
        <p:txBody>
          <a:bodyPr spcFirstLastPara="1" wrap="square" lIns="91425" tIns="91425" rIns="91425" bIns="91425" anchor="t" anchorCtr="0">
            <a:spAutoFit/>
          </a:bodyPr>
          <a:lstStyle/>
          <a:p>
            <a:pPr marL="0" lvl="0" indent="0" algn="l" rtl="0">
              <a:lnSpc>
                <a:spcPct val="200000"/>
              </a:lnSpc>
              <a:spcBef>
                <a:spcPts val="0"/>
              </a:spcBef>
              <a:spcAft>
                <a:spcPts val="0"/>
              </a:spcAft>
              <a:buNone/>
            </a:pPr>
            <a:r>
              <a:rPr lang="de" sz="1000">
                <a:solidFill>
                  <a:schemeClr val="dk1"/>
                </a:solidFill>
                <a:latin typeface="Helvetica Neue"/>
                <a:ea typeface="Helvetica Neue"/>
                <a:cs typeface="Helvetica Neue"/>
                <a:sym typeface="Helvetica Neue"/>
              </a:rPr>
              <a:t>Are your urticaria  patients adults?</a:t>
            </a:r>
            <a:endParaRPr sz="1000">
              <a:solidFill>
                <a:schemeClr val="dk1"/>
              </a:solidFill>
              <a:latin typeface="Helvetica Neue"/>
              <a:ea typeface="Helvetica Neue"/>
              <a:cs typeface="Helvetica Neue"/>
              <a:sym typeface="Helvetica Neue"/>
            </a:endParaRPr>
          </a:p>
          <a:p>
            <a:pPr marL="0" lvl="0" indent="0" algn="l" rtl="0">
              <a:lnSpc>
                <a:spcPct val="200000"/>
              </a:lnSpc>
              <a:spcBef>
                <a:spcPts val="0"/>
              </a:spcBef>
              <a:spcAft>
                <a:spcPts val="0"/>
              </a:spcAft>
              <a:buNone/>
            </a:pPr>
            <a:r>
              <a:rPr lang="de" sz="1000">
                <a:solidFill>
                  <a:schemeClr val="dk1"/>
                </a:solidFill>
                <a:latin typeface="Helvetica Neue"/>
                <a:ea typeface="Helvetica Neue"/>
                <a:cs typeface="Helvetica Neue"/>
                <a:sym typeface="Helvetica Neue"/>
              </a:rPr>
              <a:t>Are your urticaria  patients children?</a:t>
            </a:r>
            <a:endParaRPr sz="1000">
              <a:solidFill>
                <a:schemeClr val="dk1"/>
              </a:solidFill>
              <a:latin typeface="Helvetica Neue"/>
              <a:ea typeface="Helvetica Neue"/>
              <a:cs typeface="Helvetica Neue"/>
              <a:sym typeface="Helvetica Neue"/>
            </a:endParaRPr>
          </a:p>
        </p:txBody>
      </p:sp>
      <p:sp>
        <p:nvSpPr>
          <p:cNvPr id="115" name="Google Shape;115;p18"/>
          <p:cNvSpPr/>
          <p:nvPr/>
        </p:nvSpPr>
        <p:spPr>
          <a:xfrm>
            <a:off x="6749375" y="1685548"/>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116" name="Google Shape;116;p18"/>
          <p:cNvSpPr txBox="1"/>
          <p:nvPr/>
        </p:nvSpPr>
        <p:spPr>
          <a:xfrm>
            <a:off x="5161125" y="1503188"/>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a:solidFill>
                  <a:schemeClr val="dk1"/>
                </a:solidFill>
                <a:latin typeface="Helvetica Neue"/>
                <a:ea typeface="Helvetica Neue"/>
                <a:cs typeface="Helvetica Neue"/>
                <a:sym typeface="Helvetica Neue"/>
              </a:rPr>
              <a:t>YES</a:t>
            </a:r>
            <a:endParaRPr sz="1000">
              <a:solidFill>
                <a:schemeClr val="dk1"/>
              </a:solidFill>
              <a:latin typeface="Helvetica Neue"/>
              <a:ea typeface="Helvetica Neue"/>
              <a:cs typeface="Helvetica Neue"/>
              <a:sym typeface="Helvetica Neue"/>
            </a:endParaRPr>
          </a:p>
        </p:txBody>
      </p:sp>
      <p:sp>
        <p:nvSpPr>
          <p:cNvPr id="117" name="Google Shape;117;p18"/>
          <p:cNvSpPr/>
          <p:nvPr/>
        </p:nvSpPr>
        <p:spPr>
          <a:xfrm>
            <a:off x="5733950" y="1685548"/>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118" name="Google Shape;118;p18"/>
          <p:cNvSpPr txBox="1"/>
          <p:nvPr/>
        </p:nvSpPr>
        <p:spPr>
          <a:xfrm>
            <a:off x="6230100" y="1503188"/>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a:solidFill>
                  <a:schemeClr val="dk1"/>
                </a:solidFill>
                <a:latin typeface="Helvetica Neue"/>
                <a:ea typeface="Helvetica Neue"/>
                <a:cs typeface="Helvetica Neue"/>
                <a:sym typeface="Helvetica Neue"/>
              </a:rPr>
              <a:t>NO</a:t>
            </a:r>
            <a:endParaRPr sz="1000">
              <a:solidFill>
                <a:schemeClr val="dk1"/>
              </a:solidFill>
              <a:latin typeface="Helvetica Neue"/>
              <a:ea typeface="Helvetica Neue"/>
              <a:cs typeface="Helvetica Neue"/>
              <a:sym typeface="Helvetica Neue"/>
            </a:endParaRPr>
          </a:p>
        </p:txBody>
      </p:sp>
      <p:sp>
        <p:nvSpPr>
          <p:cNvPr id="119" name="Google Shape;119;p18"/>
          <p:cNvSpPr/>
          <p:nvPr/>
        </p:nvSpPr>
        <p:spPr>
          <a:xfrm>
            <a:off x="6749375" y="2178456"/>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120" name="Google Shape;120;p18"/>
          <p:cNvSpPr txBox="1"/>
          <p:nvPr/>
        </p:nvSpPr>
        <p:spPr>
          <a:xfrm>
            <a:off x="5161125" y="2013188"/>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a:solidFill>
                  <a:schemeClr val="dk1"/>
                </a:solidFill>
                <a:latin typeface="Helvetica Neue"/>
                <a:ea typeface="Helvetica Neue"/>
                <a:cs typeface="Helvetica Neue"/>
                <a:sym typeface="Helvetica Neue"/>
              </a:rPr>
              <a:t>YES</a:t>
            </a:r>
            <a:endParaRPr sz="1000">
              <a:solidFill>
                <a:schemeClr val="dk1"/>
              </a:solidFill>
              <a:latin typeface="Helvetica Neue"/>
              <a:ea typeface="Helvetica Neue"/>
              <a:cs typeface="Helvetica Neue"/>
              <a:sym typeface="Helvetica Neue"/>
            </a:endParaRPr>
          </a:p>
        </p:txBody>
      </p:sp>
      <p:sp>
        <p:nvSpPr>
          <p:cNvPr id="121" name="Google Shape;121;p18"/>
          <p:cNvSpPr/>
          <p:nvPr/>
        </p:nvSpPr>
        <p:spPr>
          <a:xfrm>
            <a:off x="5733950" y="2178456"/>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122" name="Google Shape;122;p18"/>
          <p:cNvSpPr txBox="1"/>
          <p:nvPr/>
        </p:nvSpPr>
        <p:spPr>
          <a:xfrm>
            <a:off x="6230100" y="2013188"/>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a:solidFill>
                  <a:schemeClr val="dk1"/>
                </a:solidFill>
                <a:latin typeface="Helvetica Neue"/>
                <a:ea typeface="Helvetica Neue"/>
                <a:cs typeface="Helvetica Neue"/>
                <a:sym typeface="Helvetica Neue"/>
              </a:rPr>
              <a:t>NO</a:t>
            </a:r>
            <a:endParaRPr sz="1000">
              <a:solidFill>
                <a:schemeClr val="dk1"/>
              </a:solidFill>
              <a:latin typeface="Helvetica Neue"/>
              <a:ea typeface="Helvetica Neue"/>
              <a:cs typeface="Helvetica Neue"/>
              <a:sym typeface="Helvetica Neue"/>
            </a:endParaRPr>
          </a:p>
        </p:txBody>
      </p:sp>
      <p:sp>
        <p:nvSpPr>
          <p:cNvPr id="123" name="Google Shape;123;p18"/>
          <p:cNvSpPr/>
          <p:nvPr/>
        </p:nvSpPr>
        <p:spPr>
          <a:xfrm>
            <a:off x="6749375" y="2568002"/>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124" name="Google Shape;124;p18"/>
          <p:cNvSpPr txBox="1"/>
          <p:nvPr/>
        </p:nvSpPr>
        <p:spPr>
          <a:xfrm>
            <a:off x="5161125" y="2394188"/>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a:solidFill>
                  <a:schemeClr val="dk1"/>
                </a:solidFill>
                <a:latin typeface="Helvetica Neue"/>
                <a:ea typeface="Helvetica Neue"/>
                <a:cs typeface="Helvetica Neue"/>
                <a:sym typeface="Helvetica Neue"/>
              </a:rPr>
              <a:t>YES</a:t>
            </a:r>
            <a:endParaRPr sz="1000">
              <a:solidFill>
                <a:schemeClr val="dk1"/>
              </a:solidFill>
              <a:latin typeface="Helvetica Neue"/>
              <a:ea typeface="Helvetica Neue"/>
              <a:cs typeface="Helvetica Neue"/>
              <a:sym typeface="Helvetica Neue"/>
            </a:endParaRPr>
          </a:p>
        </p:txBody>
      </p:sp>
      <p:sp>
        <p:nvSpPr>
          <p:cNvPr id="125" name="Google Shape;125;p18"/>
          <p:cNvSpPr/>
          <p:nvPr/>
        </p:nvSpPr>
        <p:spPr>
          <a:xfrm>
            <a:off x="5733950" y="2568002"/>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126" name="Google Shape;126;p18"/>
          <p:cNvSpPr txBox="1"/>
          <p:nvPr/>
        </p:nvSpPr>
        <p:spPr>
          <a:xfrm>
            <a:off x="6230100" y="2394188"/>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a:solidFill>
                  <a:schemeClr val="dk1"/>
                </a:solidFill>
                <a:latin typeface="Helvetica Neue"/>
                <a:ea typeface="Helvetica Neue"/>
                <a:cs typeface="Helvetica Neue"/>
                <a:sym typeface="Helvetica Neue"/>
              </a:rPr>
              <a:t>NO</a:t>
            </a:r>
            <a:endParaRPr sz="1000">
              <a:solidFill>
                <a:schemeClr val="dk1"/>
              </a:solidFill>
              <a:latin typeface="Helvetica Neue"/>
              <a:ea typeface="Helvetica Neue"/>
              <a:cs typeface="Helvetica Neue"/>
              <a:sym typeface="Helvetica Neue"/>
            </a:endParaRPr>
          </a:p>
        </p:txBody>
      </p:sp>
      <p:sp>
        <p:nvSpPr>
          <p:cNvPr id="127" name="Google Shape;127;p18"/>
          <p:cNvSpPr txBox="1"/>
          <p:nvPr/>
        </p:nvSpPr>
        <p:spPr>
          <a:xfrm>
            <a:off x="623400" y="1179500"/>
            <a:ext cx="15483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Clr>
                <a:schemeClr val="dk1"/>
              </a:buClr>
              <a:buSzPts val="1100"/>
              <a:buFont typeface="Arial"/>
              <a:buNone/>
            </a:pPr>
            <a:r>
              <a:rPr lang="de" sz="1000">
                <a:solidFill>
                  <a:srgbClr val="1155CC"/>
                </a:solidFill>
                <a:latin typeface="Helvetica Neue"/>
                <a:ea typeface="Helvetica Neue"/>
                <a:cs typeface="Helvetica Neue"/>
                <a:sym typeface="Helvetica Neue"/>
              </a:rPr>
              <a:t>Deliverables:</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de" sz="1777">
                <a:solidFill>
                  <a:srgbClr val="1155CC"/>
                </a:solidFill>
                <a:latin typeface="Helvetica Neue"/>
                <a:ea typeface="Helvetica Neue"/>
                <a:cs typeface="Helvetica Neue"/>
                <a:sym typeface="Helvetica Neue"/>
              </a:rPr>
              <a:t>4. Team of dedicated staff, with specific urticaria training</a:t>
            </a:r>
            <a:endParaRPr sz="1777">
              <a:solidFill>
                <a:srgbClr val="1155CC"/>
              </a:solidFill>
              <a:latin typeface="Helvetica Neue"/>
              <a:ea typeface="Helvetica Neue"/>
              <a:cs typeface="Helvetica Neue"/>
              <a:sym typeface="Helvetica Neue"/>
            </a:endParaRPr>
          </a:p>
          <a:p>
            <a:pPr marL="0" lvl="0" indent="0" algn="l" rtl="0">
              <a:spcBef>
                <a:spcPts val="0"/>
              </a:spcBef>
              <a:spcAft>
                <a:spcPts val="0"/>
              </a:spcAft>
              <a:buNone/>
            </a:pPr>
            <a:endParaRPr>
              <a:latin typeface="Helvetica Neue"/>
              <a:ea typeface="Helvetica Neue"/>
              <a:cs typeface="Helvetica Neue"/>
              <a:sym typeface="Helvetica Neue"/>
            </a:endParaRPr>
          </a:p>
        </p:txBody>
      </p:sp>
      <p:sp>
        <p:nvSpPr>
          <p:cNvPr id="133" name="Google Shape;133;p19"/>
          <p:cNvSpPr txBox="1">
            <a:spLocks noGrp="1"/>
          </p:cNvSpPr>
          <p:nvPr>
            <p:ph type="body" idx="1"/>
          </p:nvPr>
        </p:nvSpPr>
        <p:spPr>
          <a:xfrm>
            <a:off x="623400" y="827700"/>
            <a:ext cx="7042800" cy="572700"/>
          </a:xfrm>
          <a:prstGeom prst="rect">
            <a:avLst/>
          </a:prstGeom>
        </p:spPr>
        <p:txBody>
          <a:bodyPr spcFirstLastPara="1" wrap="square" lIns="91425" tIns="91425" rIns="91425" bIns="91425" anchor="t" anchorCtr="0">
            <a:normAutofit fontScale="77500" lnSpcReduction="20000"/>
          </a:bodyPr>
          <a:lstStyle/>
          <a:p>
            <a:pPr marL="0" lvl="0" indent="0" algn="l" rtl="0">
              <a:spcBef>
                <a:spcPts val="0"/>
              </a:spcBef>
              <a:spcAft>
                <a:spcPts val="1200"/>
              </a:spcAft>
              <a:buNone/>
            </a:pPr>
            <a:r>
              <a:rPr lang="de" sz="1000">
                <a:solidFill>
                  <a:schemeClr val="dk1"/>
                </a:solidFill>
                <a:latin typeface="Helvetica Neue"/>
                <a:ea typeface="Helvetica Neue"/>
                <a:cs typeface="Helvetica Neue"/>
                <a:sym typeface="Helvetica Neue"/>
              </a:rPr>
              <a:t>Center staff needs to comprise more than one physician and at least one nurse. All center staff needs to be specifically and regularly trained in urticaria.</a:t>
            </a:r>
            <a:endParaRPr>
              <a:latin typeface="Helvetica Neue"/>
              <a:ea typeface="Helvetica Neue"/>
              <a:cs typeface="Helvetica Neue"/>
              <a:sym typeface="Helvetica Neue"/>
            </a:endParaRPr>
          </a:p>
        </p:txBody>
      </p:sp>
      <p:sp>
        <p:nvSpPr>
          <p:cNvPr id="134" name="Google Shape;134;p19"/>
          <p:cNvSpPr txBox="1"/>
          <p:nvPr/>
        </p:nvSpPr>
        <p:spPr>
          <a:xfrm>
            <a:off x="623400" y="1318425"/>
            <a:ext cx="4807500" cy="11544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0"/>
              </a:spcAft>
              <a:buClr>
                <a:schemeClr val="dk1"/>
              </a:buClr>
              <a:buSzPts val="1100"/>
              <a:buFont typeface="Arial"/>
              <a:buNone/>
            </a:pPr>
            <a:r>
              <a:rPr lang="de" sz="1000">
                <a:solidFill>
                  <a:srgbClr val="1155CC"/>
                </a:solidFill>
                <a:latin typeface="Helvetica Neue"/>
                <a:ea typeface="Helvetica Neue"/>
                <a:cs typeface="Helvetica Neue"/>
                <a:sym typeface="Helvetica Neue"/>
              </a:rPr>
              <a:t>Deliverable:</a:t>
            </a:r>
            <a:endParaRPr sz="1000">
              <a:solidFill>
                <a:srgbClr val="1155CC"/>
              </a:solidFill>
              <a:latin typeface="Helvetica Neue"/>
              <a:ea typeface="Helvetica Neue"/>
              <a:cs typeface="Helvetica Neue"/>
              <a:sym typeface="Helvetica Neue"/>
            </a:endParaRPr>
          </a:p>
          <a:p>
            <a:pPr marL="0" lvl="0" indent="0" algn="l" rtl="0">
              <a:lnSpc>
                <a:spcPct val="115000"/>
              </a:lnSpc>
              <a:spcBef>
                <a:spcPts val="1200"/>
              </a:spcBef>
              <a:spcAft>
                <a:spcPts val="0"/>
              </a:spcAft>
              <a:buClr>
                <a:schemeClr val="dk1"/>
              </a:buClr>
              <a:buSzPts val="1100"/>
              <a:buFont typeface="Arial"/>
              <a:buNone/>
            </a:pPr>
            <a:r>
              <a:rPr lang="de" sz="1000">
                <a:solidFill>
                  <a:schemeClr val="dk1"/>
                </a:solidFill>
                <a:latin typeface="Helvetica Neue"/>
                <a:ea typeface="Helvetica Neue"/>
                <a:cs typeface="Helvetica Neue"/>
                <a:sym typeface="Helvetica Neue"/>
              </a:rPr>
              <a:t>Do you have ≥2 physicians and ≥1 nurse?</a:t>
            </a:r>
            <a:endParaRPr sz="1000">
              <a:solidFill>
                <a:schemeClr val="dk1"/>
              </a:solidFill>
              <a:latin typeface="Helvetica Neue"/>
              <a:ea typeface="Helvetica Neue"/>
              <a:cs typeface="Helvetica Neue"/>
              <a:sym typeface="Helvetica Neue"/>
            </a:endParaRPr>
          </a:p>
          <a:p>
            <a:pPr marL="0" lvl="0" indent="0" algn="l" rtl="0">
              <a:spcBef>
                <a:spcPts val="1200"/>
              </a:spcBef>
              <a:spcAft>
                <a:spcPts val="0"/>
              </a:spcAft>
              <a:buNone/>
            </a:pPr>
            <a:r>
              <a:rPr lang="de" sz="1000">
                <a:solidFill>
                  <a:schemeClr val="dk1"/>
                </a:solidFill>
                <a:latin typeface="Helvetica Neue"/>
                <a:ea typeface="Helvetica Neue"/>
                <a:cs typeface="Helvetica Neue"/>
                <a:sym typeface="Helvetica Neue"/>
              </a:rPr>
              <a:t>Do you record of ≥1 urticaria training per staff member per year, e.g. GA</a:t>
            </a:r>
            <a:r>
              <a:rPr lang="de" sz="1000" baseline="30000">
                <a:solidFill>
                  <a:schemeClr val="dk1"/>
                </a:solidFill>
                <a:latin typeface="Helvetica Neue"/>
                <a:ea typeface="Helvetica Neue"/>
                <a:cs typeface="Helvetica Neue"/>
                <a:sym typeface="Helvetica Neue"/>
              </a:rPr>
              <a:t>2</a:t>
            </a:r>
            <a:r>
              <a:rPr lang="de" sz="1000">
                <a:solidFill>
                  <a:schemeClr val="dk1"/>
                </a:solidFill>
                <a:latin typeface="Helvetica Neue"/>
                <a:ea typeface="Helvetica Neue"/>
                <a:cs typeface="Helvetica Neue"/>
                <a:sym typeface="Helvetica Neue"/>
              </a:rPr>
              <a:t>LEN school on urticaria, urticaria CME activity, etc.?</a:t>
            </a:r>
            <a:endParaRPr>
              <a:latin typeface="Helvetica Neue"/>
              <a:ea typeface="Helvetica Neue"/>
              <a:cs typeface="Helvetica Neue"/>
              <a:sym typeface="Helvetica Neue"/>
            </a:endParaRPr>
          </a:p>
        </p:txBody>
      </p:sp>
      <p:sp>
        <p:nvSpPr>
          <p:cNvPr id="135" name="Google Shape;135;p19"/>
          <p:cNvSpPr txBox="1"/>
          <p:nvPr/>
        </p:nvSpPr>
        <p:spPr>
          <a:xfrm>
            <a:off x="623400" y="3579950"/>
            <a:ext cx="7609200" cy="384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de" sz="1300" i="1">
                <a:latin typeface="Helvetica Neue"/>
                <a:ea typeface="Helvetica Neue"/>
                <a:cs typeface="Helvetica Neue"/>
                <a:sym typeface="Helvetica Neue"/>
              </a:rPr>
              <a:t>Please provide photos of certificates, trainings on the next pages or name the training and date.</a:t>
            </a:r>
            <a:endParaRPr sz="1300" i="1">
              <a:latin typeface="Helvetica Neue"/>
              <a:ea typeface="Helvetica Neue"/>
              <a:cs typeface="Helvetica Neue"/>
              <a:sym typeface="Helvetica Neue"/>
            </a:endParaRPr>
          </a:p>
        </p:txBody>
      </p:sp>
      <p:sp>
        <p:nvSpPr>
          <p:cNvPr id="136" name="Google Shape;136;p19"/>
          <p:cNvSpPr/>
          <p:nvPr/>
        </p:nvSpPr>
        <p:spPr>
          <a:xfrm>
            <a:off x="7663775" y="1793623"/>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19"/>
          <p:cNvSpPr txBox="1"/>
          <p:nvPr/>
        </p:nvSpPr>
        <p:spPr>
          <a:xfrm>
            <a:off x="6075525" y="1611263"/>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a:solidFill>
                  <a:schemeClr val="dk1"/>
                </a:solidFill>
                <a:latin typeface="Helvetica Neue"/>
                <a:ea typeface="Helvetica Neue"/>
                <a:cs typeface="Helvetica Neue"/>
                <a:sym typeface="Helvetica Neue"/>
              </a:rPr>
              <a:t>YES</a:t>
            </a:r>
            <a:endParaRPr sz="1000">
              <a:solidFill>
                <a:schemeClr val="dk1"/>
              </a:solidFill>
              <a:latin typeface="Helvetica Neue"/>
              <a:ea typeface="Helvetica Neue"/>
              <a:cs typeface="Helvetica Neue"/>
              <a:sym typeface="Helvetica Neue"/>
            </a:endParaRPr>
          </a:p>
        </p:txBody>
      </p:sp>
      <p:sp>
        <p:nvSpPr>
          <p:cNvPr id="138" name="Google Shape;138;p19"/>
          <p:cNvSpPr/>
          <p:nvPr/>
        </p:nvSpPr>
        <p:spPr>
          <a:xfrm>
            <a:off x="6648350" y="1793623"/>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19"/>
          <p:cNvSpPr txBox="1"/>
          <p:nvPr/>
        </p:nvSpPr>
        <p:spPr>
          <a:xfrm>
            <a:off x="7144500" y="1611263"/>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a:solidFill>
                  <a:schemeClr val="dk1"/>
                </a:solidFill>
                <a:latin typeface="Helvetica Neue"/>
                <a:ea typeface="Helvetica Neue"/>
                <a:cs typeface="Helvetica Neue"/>
                <a:sym typeface="Helvetica Neue"/>
              </a:rPr>
              <a:t>NO</a:t>
            </a:r>
            <a:endParaRPr sz="1000">
              <a:solidFill>
                <a:schemeClr val="dk1"/>
              </a:solidFill>
              <a:latin typeface="Helvetica Neue"/>
              <a:ea typeface="Helvetica Neue"/>
              <a:cs typeface="Helvetica Neue"/>
              <a:sym typeface="Helvetica Neue"/>
            </a:endParaRPr>
          </a:p>
        </p:txBody>
      </p:sp>
      <p:sp>
        <p:nvSpPr>
          <p:cNvPr id="140" name="Google Shape;140;p19"/>
          <p:cNvSpPr/>
          <p:nvPr/>
        </p:nvSpPr>
        <p:spPr>
          <a:xfrm>
            <a:off x="7663775" y="2174623"/>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19"/>
          <p:cNvSpPr txBox="1"/>
          <p:nvPr/>
        </p:nvSpPr>
        <p:spPr>
          <a:xfrm>
            <a:off x="6075525" y="1992263"/>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a:solidFill>
                  <a:schemeClr val="dk1"/>
                </a:solidFill>
                <a:latin typeface="Helvetica Neue"/>
                <a:ea typeface="Helvetica Neue"/>
                <a:cs typeface="Helvetica Neue"/>
                <a:sym typeface="Helvetica Neue"/>
              </a:rPr>
              <a:t>YES</a:t>
            </a:r>
            <a:endParaRPr sz="1000">
              <a:solidFill>
                <a:schemeClr val="dk1"/>
              </a:solidFill>
              <a:latin typeface="Helvetica Neue"/>
              <a:ea typeface="Helvetica Neue"/>
              <a:cs typeface="Helvetica Neue"/>
              <a:sym typeface="Helvetica Neue"/>
            </a:endParaRPr>
          </a:p>
        </p:txBody>
      </p:sp>
      <p:sp>
        <p:nvSpPr>
          <p:cNvPr id="142" name="Google Shape;142;p19"/>
          <p:cNvSpPr/>
          <p:nvPr/>
        </p:nvSpPr>
        <p:spPr>
          <a:xfrm>
            <a:off x="6648350" y="2174623"/>
            <a:ext cx="133800" cy="1449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19"/>
          <p:cNvSpPr txBox="1"/>
          <p:nvPr/>
        </p:nvSpPr>
        <p:spPr>
          <a:xfrm>
            <a:off x="7144500" y="1992263"/>
            <a:ext cx="4545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1200"/>
              </a:spcAft>
              <a:buNone/>
            </a:pPr>
            <a:r>
              <a:rPr lang="de" sz="1000">
                <a:solidFill>
                  <a:schemeClr val="dk1"/>
                </a:solidFill>
                <a:latin typeface="Helvetica Neue"/>
                <a:ea typeface="Helvetica Neue"/>
                <a:cs typeface="Helvetica Neue"/>
                <a:sym typeface="Helvetica Neue"/>
              </a:rPr>
              <a:t>NO</a:t>
            </a:r>
            <a:endParaRPr sz="1000">
              <a:solidFill>
                <a:schemeClr val="dk1"/>
              </a:solidFill>
              <a:latin typeface="Helvetica Neue"/>
              <a:ea typeface="Helvetica Neue"/>
              <a:cs typeface="Helvetica Neue"/>
              <a:sym typeface="Helvetica Neue"/>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2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Clr>
                <a:schemeClr val="dk1"/>
              </a:buClr>
              <a:buSzPts val="1100"/>
              <a:buFont typeface="Arial"/>
              <a:buNone/>
            </a:pPr>
            <a:r>
              <a:rPr lang="de" sz="1400">
                <a:latin typeface="Helvetica Neue"/>
                <a:ea typeface="Helvetica Neue"/>
                <a:cs typeface="Helvetica Neue"/>
                <a:sym typeface="Helvetica Neue"/>
              </a:rPr>
              <a:t>Certificates, trainings</a:t>
            </a:r>
            <a:endParaRPr/>
          </a:p>
        </p:txBody>
      </p:sp>
      <p:pic>
        <p:nvPicPr>
          <p:cNvPr id="149" name="Google Shape;149;p20"/>
          <p:cNvPicPr preferRelativeResize="0"/>
          <p:nvPr/>
        </p:nvPicPr>
        <p:blipFill>
          <a:blip r:embed="rId3">
            <a:alphaModFix/>
          </a:blip>
          <a:stretch>
            <a:fillRect/>
          </a:stretch>
        </p:blipFill>
        <p:spPr>
          <a:xfrm>
            <a:off x="386550" y="1189288"/>
            <a:ext cx="4142200" cy="2764925"/>
          </a:xfrm>
          <a:prstGeom prst="rect">
            <a:avLst/>
          </a:prstGeom>
          <a:noFill/>
          <a:ln>
            <a:noFill/>
          </a:ln>
        </p:spPr>
      </p:pic>
      <p:pic>
        <p:nvPicPr>
          <p:cNvPr id="150" name="Google Shape;150;p20"/>
          <p:cNvPicPr preferRelativeResize="0"/>
          <p:nvPr/>
        </p:nvPicPr>
        <p:blipFill>
          <a:blip r:embed="rId4">
            <a:alphaModFix/>
          </a:blip>
          <a:stretch>
            <a:fillRect/>
          </a:stretch>
        </p:blipFill>
        <p:spPr>
          <a:xfrm>
            <a:off x="4862400" y="1017725"/>
            <a:ext cx="3810000" cy="38100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2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de" sz="1200">
                <a:solidFill>
                  <a:srgbClr val="000000"/>
                </a:solidFill>
                <a:latin typeface="Helvetica Neue"/>
                <a:ea typeface="Helvetica Neue"/>
                <a:cs typeface="Helvetica Neue"/>
                <a:sym typeface="Helvetica Neue"/>
              </a:rPr>
              <a:t>Photos of </a:t>
            </a:r>
            <a:r>
              <a:rPr lang="de" sz="1200">
                <a:latin typeface="Helvetica Neue"/>
                <a:ea typeface="Helvetica Neue"/>
                <a:cs typeface="Helvetica Neue"/>
                <a:sym typeface="Helvetica Neue"/>
              </a:rPr>
              <a:t>physicians / nurses</a:t>
            </a:r>
            <a:endParaRPr/>
          </a:p>
        </p:txBody>
      </p:sp>
      <p:pic>
        <p:nvPicPr>
          <p:cNvPr id="156" name="Google Shape;156;p21"/>
          <p:cNvPicPr preferRelativeResize="0"/>
          <p:nvPr/>
        </p:nvPicPr>
        <p:blipFill>
          <a:blip r:embed="rId3">
            <a:alphaModFix/>
          </a:blip>
          <a:stretch>
            <a:fillRect/>
          </a:stretch>
        </p:blipFill>
        <p:spPr>
          <a:xfrm>
            <a:off x="477175" y="1328725"/>
            <a:ext cx="1750925" cy="1750925"/>
          </a:xfrm>
          <a:prstGeom prst="rect">
            <a:avLst/>
          </a:prstGeom>
          <a:noFill/>
          <a:ln>
            <a:noFill/>
          </a:ln>
        </p:spPr>
      </p:pic>
      <p:pic>
        <p:nvPicPr>
          <p:cNvPr id="157" name="Google Shape;157;p21"/>
          <p:cNvPicPr preferRelativeResize="0"/>
          <p:nvPr/>
        </p:nvPicPr>
        <p:blipFill>
          <a:blip r:embed="rId3">
            <a:alphaModFix/>
          </a:blip>
          <a:stretch>
            <a:fillRect/>
          </a:stretch>
        </p:blipFill>
        <p:spPr>
          <a:xfrm>
            <a:off x="2676400" y="1328725"/>
            <a:ext cx="1750925" cy="1750925"/>
          </a:xfrm>
          <a:prstGeom prst="rect">
            <a:avLst/>
          </a:prstGeom>
          <a:noFill/>
          <a:ln>
            <a:noFill/>
          </a:ln>
        </p:spPr>
      </p:pic>
      <p:pic>
        <p:nvPicPr>
          <p:cNvPr id="158" name="Google Shape;158;p21"/>
          <p:cNvPicPr preferRelativeResize="0"/>
          <p:nvPr/>
        </p:nvPicPr>
        <p:blipFill>
          <a:blip r:embed="rId3">
            <a:alphaModFix/>
          </a:blip>
          <a:stretch>
            <a:fillRect/>
          </a:stretch>
        </p:blipFill>
        <p:spPr>
          <a:xfrm>
            <a:off x="4777450" y="1328725"/>
            <a:ext cx="1750925" cy="1750925"/>
          </a:xfrm>
          <a:prstGeom prst="rect">
            <a:avLst/>
          </a:prstGeom>
          <a:noFill/>
          <a:ln>
            <a:noFill/>
          </a:ln>
        </p:spPr>
      </p:pic>
      <p:pic>
        <p:nvPicPr>
          <p:cNvPr id="159" name="Google Shape;159;p21"/>
          <p:cNvPicPr preferRelativeResize="0"/>
          <p:nvPr/>
        </p:nvPicPr>
        <p:blipFill>
          <a:blip r:embed="rId3">
            <a:alphaModFix/>
          </a:blip>
          <a:stretch>
            <a:fillRect/>
          </a:stretch>
        </p:blipFill>
        <p:spPr>
          <a:xfrm>
            <a:off x="6878500" y="1328725"/>
            <a:ext cx="1750925" cy="1750925"/>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est xmlns="f2db637a-a43c-475a-b2d9-567e1781fcad" xsi:nil="true"/>
    <TaxCatchAll xmlns="a9c14a14-b13c-497e-a91a-64ce7d3cbe81" xsi:nil="true"/>
    <lcf76f155ced4ddcb4097134ff3c332f xmlns="f2db637a-a43c-475a-b2d9-567e1781fcad">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5D1777832C480042B4BF46A9F9B009E8" ma:contentTypeVersion="16" ma:contentTypeDescription="Ein neues Dokument erstellen." ma:contentTypeScope="" ma:versionID="701764e04cce3375ab3f3264f3018e6a">
  <xsd:schema xmlns:xsd="http://www.w3.org/2001/XMLSchema" xmlns:xs="http://www.w3.org/2001/XMLSchema" xmlns:p="http://schemas.microsoft.com/office/2006/metadata/properties" xmlns:ns2="a9c14a14-b13c-497e-a91a-64ce7d3cbe81" xmlns:ns3="f2db637a-a43c-475a-b2d9-567e1781fcad" targetNamespace="http://schemas.microsoft.com/office/2006/metadata/properties" ma:root="true" ma:fieldsID="a259f0ba437e478e5587dc82a42de031" ns2:_="" ns3:_="">
    <xsd:import namespace="a9c14a14-b13c-497e-a91a-64ce7d3cbe81"/>
    <xsd:import namespace="f2db637a-a43c-475a-b2d9-567e1781fcad"/>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LengthInSeconds" minOccurs="0"/>
                <xsd:element ref="ns3:lcf76f155ced4ddcb4097134ff3c332f" minOccurs="0"/>
                <xsd:element ref="ns2:TaxCatchAll" minOccurs="0"/>
                <xsd:element ref="ns3:MediaServiceOCR" minOccurs="0"/>
                <xsd:element ref="ns3:MediaServiceGenerationTime" minOccurs="0"/>
                <xsd:element ref="ns3:MediaServiceEventHashCode" minOccurs="0"/>
                <xsd:element ref="ns3:MediaServiceLocation" minOccurs="0"/>
                <xsd:element ref="ns3:MediaServiceObjectDetectorVersions" minOccurs="0"/>
                <xsd:element ref="ns3:test"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9c14a14-b13c-497e-a91a-64ce7d3cbe81" elementFormDefault="qualified">
    <xsd:import namespace="http://schemas.microsoft.com/office/2006/documentManagement/types"/>
    <xsd:import namespace="http://schemas.microsoft.com/office/infopath/2007/PartnerControls"/>
    <xsd:element name="SharedWithUsers" ma:index="8"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Freigegeben für - Details" ma:internalName="SharedWithDetails" ma:readOnly="true">
      <xsd:simpleType>
        <xsd:restriction base="dms:Note">
          <xsd:maxLength value="255"/>
        </xsd:restriction>
      </xsd:simpleType>
    </xsd:element>
    <xsd:element name="TaxCatchAll" ma:index="16" nillable="true" ma:displayName="Taxonomy Catch All Column" ma:hidden="true" ma:list="{84a390e3-b27c-4e33-b09b-1680840a821d}" ma:internalName="TaxCatchAll" ma:showField="CatchAllData" ma:web="a9c14a14-b13c-497e-a91a-64ce7d3cbe81">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f2db637a-a43c-475a-b2d9-567e1781fcad"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Bildmarkierungen" ma:readOnly="false" ma:fieldId="{5cf76f15-5ced-4ddc-b409-7134ff3c332f}" ma:taxonomyMulti="true" ma:sspId="bfbbefd0-e8eb-4f7e-a1fb-710bd19f6702"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Location" ma:index="20" nillable="true" ma:displayName="Location" ma:indexed="true" ma:internalName="MediaServiceLocation" ma:readOnly="true">
      <xsd:simpleType>
        <xsd:restriction base="dms:Text"/>
      </xsd:simple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element name="test" ma:index="22" nillable="true" ma:displayName="test" ma:format="Dropdown" ma:internalName="test">
      <xsd:simpleType>
        <xsd:restriction base="dms:Text">
          <xsd:maxLength value="255"/>
        </xsd:restriction>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0AF451C-973E-449F-B7BE-B49224F0BEF2}">
  <ds:schemaRefs>
    <ds:schemaRef ds:uri="http://schemas.microsoft.com/office/2006/metadata/properties"/>
    <ds:schemaRef ds:uri="http://schemas.microsoft.com/office/infopath/2007/PartnerControls"/>
    <ds:schemaRef ds:uri="f2db637a-a43c-475a-b2d9-567e1781fcad"/>
    <ds:schemaRef ds:uri="a9c14a14-b13c-497e-a91a-64ce7d3cbe81"/>
  </ds:schemaRefs>
</ds:datastoreItem>
</file>

<file path=customXml/itemProps2.xml><?xml version="1.0" encoding="utf-8"?>
<ds:datastoreItem xmlns:ds="http://schemas.openxmlformats.org/officeDocument/2006/customXml" ds:itemID="{3DAD4EF1-399B-441D-96D7-F6686A97DEAC}">
  <ds:schemaRefs>
    <ds:schemaRef ds:uri="http://schemas.microsoft.com/sharepoint/v3/contenttype/forms"/>
  </ds:schemaRefs>
</ds:datastoreItem>
</file>

<file path=customXml/itemProps3.xml><?xml version="1.0" encoding="utf-8"?>
<ds:datastoreItem xmlns:ds="http://schemas.openxmlformats.org/officeDocument/2006/customXml" ds:itemID="{1ABC870B-CA3B-4BAA-804D-767E8A6F05F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9c14a14-b13c-497e-a91a-64ce7d3cbe81"/>
    <ds:schemaRef ds:uri="f2db637a-a43c-475a-b2d9-567e1781fca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2870</Words>
  <Application>Microsoft Office PowerPoint</Application>
  <PresentationFormat>Affichage à l'écran (16:9)</PresentationFormat>
  <Paragraphs>411</Paragraphs>
  <Slides>51</Slides>
  <Notes>51</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51</vt:i4>
      </vt:variant>
    </vt:vector>
  </HeadingPairs>
  <TitlesOfParts>
    <vt:vector size="55" baseType="lpstr">
      <vt:lpstr>Arial</vt:lpstr>
      <vt:lpstr>Calibri</vt:lpstr>
      <vt:lpstr>Helvetica Neue</vt:lpstr>
      <vt:lpstr>Simple Light</vt:lpstr>
      <vt:lpstr>Name Center</vt:lpstr>
      <vt:lpstr>Présentation PowerPoint</vt:lpstr>
      <vt:lpstr>Infrastructure/set up</vt:lpstr>
      <vt:lpstr>1. Hospital settings</vt:lpstr>
      <vt:lpstr>2. Outpatient clinic with separate clinic hours for urticaria patients headed by expert</vt:lpstr>
      <vt:lpstr>3. Open to children and adult patients</vt:lpstr>
      <vt:lpstr>4. Team of dedicated staff, with specific urticaria training </vt:lpstr>
      <vt:lpstr>Certificates, trainings</vt:lpstr>
      <vt:lpstr>Photos of physicians / nurses</vt:lpstr>
      <vt:lpstr>5. Multidisciplinary approach</vt:lpstr>
      <vt:lpstr>6. Accessibility and visibility</vt:lpstr>
      <vt:lpstr>7. Communication skills </vt:lpstr>
      <vt:lpstr>8. Quality management </vt:lpstr>
      <vt:lpstr>Please provide photos of the certificate of the hospital</vt:lpstr>
      <vt:lpstr>Please provide photos of some SUPs from your center </vt:lpstr>
      <vt:lpstr>9. Structured documentation, recording and archiving of patient data </vt:lpstr>
      <vt:lpstr>10. Critical incidence reporting and error management</vt:lpstr>
      <vt:lpstr>11. Assessment of patient satisfaction and unmet needs</vt:lpstr>
      <vt:lpstr>12. In team communication </vt:lpstr>
      <vt:lpstr>13. Active recruitment of research funding and support for educational activities and      advocacy on urticaria</vt:lpstr>
      <vt:lpstr>14. Support of the UCARE network</vt:lpstr>
      <vt:lpstr>15. “Never give up” attitude</vt:lpstr>
      <vt:lpstr>Management</vt:lpstr>
      <vt:lpstr>16. Knowledge of and adherence to the EAACI/GA2LEN /EDF/WAO urticaria guideline</vt:lpstr>
      <vt:lpstr>17. Knowledge and use of current nomenclature and classification of urticaria </vt:lpstr>
      <vt:lpstr>18. Knowledge and use of guided history taking/anamnesis </vt:lpstr>
      <vt:lpstr>19. Knowledge and use of differential diagnostic algorithm </vt:lpstr>
      <vt:lpstr>20. Standardized assessments and monitoring of disease activity, impact and control       of disease  </vt:lpstr>
      <vt:lpstr>21. Identification of comorbidities and underlying causes</vt:lpstr>
      <vt:lpstr>22. Provocation and threshold testing in CINDUs</vt:lpstr>
      <vt:lpstr>Présentation PowerPoint</vt:lpstr>
      <vt:lpstr>23. Knowledge and use of therapeutic algorithm </vt:lpstr>
      <vt:lpstr>24. Counseling </vt:lpstr>
      <vt:lpstr>Research</vt:lpstr>
      <vt:lpstr>25. Scientific orientation </vt:lpstr>
      <vt:lpstr>Please provide photos of certificates of the meetings </vt:lpstr>
      <vt:lpstr>26. Scientific activity</vt:lpstr>
      <vt:lpstr>27. Scientific productivity</vt:lpstr>
      <vt:lpstr>Please provide the links to publications or photos of publications that includes urticaria physicians names.</vt:lpstr>
      <vt:lpstr>28. Clinical trials </vt:lpstr>
      <vt:lpstr>29. Participation in registry</vt:lpstr>
      <vt:lpstr>Education</vt:lpstr>
      <vt:lpstr>30. Educational activities </vt:lpstr>
      <vt:lpstr>Advocacy</vt:lpstr>
      <vt:lpstr>31.Increase awareness of urticaria </vt:lpstr>
      <vt:lpstr>Please provide photos from past Urticaria Day activities or patient support activities like patient education seminars etc. If not available please provide your plans for future Uday activities. </vt:lpstr>
      <vt:lpstr>32. Interaction with and support of patient organization(s)</vt:lpstr>
      <vt:lpstr>If you do not meet one or more of the 32 criteria please let us know why.</vt:lpstr>
      <vt:lpstr>Photo Consent</vt:lpstr>
      <vt:lpstr>Website and Social Media Links of center</vt:lpstr>
      <vt:lpstr>Date of application:   DD/MM/YYYY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Name Center</dc:title>
  <cp:lastModifiedBy>Alice Dufour-Feronce</cp:lastModifiedBy>
  <cp:revision>1</cp:revision>
  <dcterms:modified xsi:type="dcterms:W3CDTF">2024-04-26T10:19:34Z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0x0101005D1777832C480042B4BF46A9F9B009E8</vt:lpwstr>
  </property>
  <property fmtid="{D5CDD505-2E9C-101B-9397-08002B2CF9AE}" pid="3" name="MediaServiceImageTags">
    <vt:lpwstr/>
  </property>
</Properties>
</file>